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1" r:id="rId3"/>
    <p:sldId id="264" r:id="rId4"/>
    <p:sldId id="270" r:id="rId5"/>
    <p:sldId id="271" r:id="rId6"/>
    <p:sldId id="274" r:id="rId7"/>
    <p:sldId id="263" r:id="rId8"/>
    <p:sldId id="276" r:id="rId9"/>
    <p:sldId id="260" r:id="rId10"/>
    <p:sldId id="266" r:id="rId11"/>
    <p:sldId id="268" r:id="rId12"/>
    <p:sldId id="258" r:id="rId13"/>
  </p:sldIdLst>
  <p:sldSz cx="12192000" cy="9144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s Rachmanow" initials="AR" lastIdx="2" clrIdx="0">
    <p:extLst>
      <p:ext uri="{19B8F6BF-5375-455C-9EA6-DF929625EA0E}">
        <p15:presenceInfo xmlns="" xmlns:p15="http://schemas.microsoft.com/office/powerpoint/2012/main" userId="c1188857ea53cdd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3" d="100"/>
          <a:sy n="33" d="100"/>
        </p:scale>
        <p:origin x="-1430" y="-77"/>
      </p:cViewPr>
      <p:guideLst>
        <p:guide orient="horz" pos="288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12192000" cy="6096000"/>
          </a:xfrm>
          <a:prstGeom prst="rect">
            <a:avLst/>
          </a:prstGeom>
        </p:spPr>
      </p:pic>
      <p:sp>
        <p:nvSpPr>
          <p:cNvPr id="4" name="Date Placeholder 3"/>
          <p:cNvSpPr>
            <a:spLocks noGrp="1"/>
          </p:cNvSpPr>
          <p:nvPr>
            <p:ph type="dt" sz="half" idx="10"/>
          </p:nvPr>
        </p:nvSpPr>
        <p:spPr/>
        <p:txBody>
          <a:bodyPr/>
          <a:lstStyle/>
          <a:p>
            <a:fld id="{7C8987A2-1FA8-436F-9779-BA0C3F6FF523}" type="datetimeFigureOut">
              <a:rPr lang="ru-RU" smtClean="0"/>
              <a:t>28.06.2020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015EAE8-0C0A-4A5F-9006-4F9B701AD607}" type="slidenum">
              <a:rPr lang="ru-RU" smtClean="0"/>
              <a:t>‹#›</a:t>
            </a:fld>
            <a:endParaRPr lang="ru-RU"/>
          </a:p>
        </p:txBody>
      </p:sp>
      <p:sp>
        <p:nvSpPr>
          <p:cNvPr id="3" name="Subtitle 2"/>
          <p:cNvSpPr>
            <a:spLocks noGrp="1"/>
          </p:cNvSpPr>
          <p:nvPr>
            <p:ph type="subTitle" idx="1"/>
          </p:nvPr>
        </p:nvSpPr>
        <p:spPr>
          <a:xfrm>
            <a:off x="1625600" y="5181600"/>
            <a:ext cx="8534400" cy="2336800"/>
          </a:xfrm>
        </p:spPr>
        <p:txBody>
          <a:bodyPr>
            <a:normAutofit/>
          </a:bodyPr>
          <a:lstStyle>
            <a:lvl1pPr marL="0" indent="0" algn="ctr">
              <a:buNone/>
              <a:defRPr sz="3022" baseline="0">
                <a:solidFill>
                  <a:schemeClr val="tx2"/>
                </a:solidFill>
              </a:defRPr>
            </a:lvl1pPr>
            <a:lvl2pPr marL="812810" indent="0" algn="ctr">
              <a:buNone/>
              <a:defRPr>
                <a:solidFill>
                  <a:schemeClr val="tx1">
                    <a:tint val="75000"/>
                  </a:schemeClr>
                </a:solidFill>
              </a:defRPr>
            </a:lvl2pPr>
            <a:lvl3pPr marL="1625620" indent="0" algn="ctr">
              <a:buNone/>
              <a:defRPr>
                <a:solidFill>
                  <a:schemeClr val="tx1">
                    <a:tint val="75000"/>
                  </a:schemeClr>
                </a:solidFill>
              </a:defRPr>
            </a:lvl3pPr>
            <a:lvl4pPr marL="2438430" indent="0" algn="ctr">
              <a:buNone/>
              <a:defRPr>
                <a:solidFill>
                  <a:schemeClr val="tx1">
                    <a:tint val="75000"/>
                  </a:schemeClr>
                </a:solidFill>
              </a:defRPr>
            </a:lvl4pPr>
            <a:lvl5pPr marL="3251241" indent="0" algn="ctr">
              <a:buNone/>
              <a:defRPr>
                <a:solidFill>
                  <a:schemeClr val="tx1">
                    <a:tint val="75000"/>
                  </a:schemeClr>
                </a:solidFill>
              </a:defRPr>
            </a:lvl5pPr>
            <a:lvl6pPr marL="4064051" indent="0" algn="ctr">
              <a:buNone/>
              <a:defRPr>
                <a:solidFill>
                  <a:schemeClr val="tx1">
                    <a:tint val="75000"/>
                  </a:schemeClr>
                </a:solidFill>
              </a:defRPr>
            </a:lvl6pPr>
            <a:lvl7pPr marL="4876861" indent="0" algn="ctr">
              <a:buNone/>
              <a:defRPr>
                <a:solidFill>
                  <a:schemeClr val="tx1">
                    <a:tint val="75000"/>
                  </a:schemeClr>
                </a:solidFill>
              </a:defRPr>
            </a:lvl7pPr>
            <a:lvl8pPr marL="5689671" indent="0" algn="ctr">
              <a:buNone/>
              <a:defRPr>
                <a:solidFill>
                  <a:schemeClr val="tx1">
                    <a:tint val="75000"/>
                  </a:schemeClr>
                </a:solidFill>
              </a:defRPr>
            </a:lvl8pPr>
            <a:lvl9pPr marL="6502481" indent="0" algn="ctr">
              <a:buNone/>
              <a:defRPr>
                <a:solidFill>
                  <a:schemeClr val="tx1">
                    <a:tint val="75000"/>
                  </a:schemeClr>
                </a:solidFill>
              </a:defRPr>
            </a:lvl9pPr>
          </a:lstStyle>
          <a:p>
            <a:r>
              <a:rPr lang="ru-RU"/>
              <a:t>Образец подзаголовка</a:t>
            </a:r>
            <a:endParaRPr lang="en-US" dirty="0"/>
          </a:p>
        </p:txBody>
      </p:sp>
      <p:sp>
        <p:nvSpPr>
          <p:cNvPr id="2" name="Title 1"/>
          <p:cNvSpPr>
            <a:spLocks noGrp="1"/>
          </p:cNvSpPr>
          <p:nvPr>
            <p:ph type="ctrTitle"/>
          </p:nvPr>
        </p:nvSpPr>
        <p:spPr>
          <a:xfrm>
            <a:off x="914400" y="2677188"/>
            <a:ext cx="10363200" cy="1960033"/>
          </a:xfrm>
        </p:spPr>
        <p:txBody>
          <a:bodyPr/>
          <a:lstStyle>
            <a:lvl1pPr algn="ctr">
              <a:defRPr sz="5689"/>
            </a:lvl1pPr>
          </a:lstStyle>
          <a:p>
            <a:r>
              <a:rPr lang="ru-RU"/>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7C8987A2-1FA8-436F-9779-BA0C3F6FF523}" type="datetimeFigureOut">
              <a:rPr lang="ru-RU" smtClean="0"/>
              <a:t>28.06.2020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015EAE8-0C0A-4A5F-9006-4F9B701AD607}"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6188"/>
            <a:ext cx="2743200" cy="7802033"/>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09601" y="366188"/>
            <a:ext cx="8026400" cy="780203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7C8987A2-1FA8-436F-9779-BA0C3F6FF523}" type="datetimeFigureOut">
              <a:rPr lang="ru-RU" smtClean="0"/>
              <a:t>28.06.2020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015EAE8-0C0A-4A5F-9006-4F9B701AD607}"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812801" y="366184"/>
            <a:ext cx="10566400" cy="1524000"/>
          </a:xfrm>
        </p:spPr>
        <p:txBody>
          <a:bodyPr/>
          <a:lstStyle/>
          <a:p>
            <a:r>
              <a:rPr lang="ru-RU"/>
              <a:t>Образец заголовка</a:t>
            </a:r>
            <a:endParaRPr lang="en-US" dirty="0"/>
          </a:p>
        </p:txBody>
      </p:sp>
      <p:sp>
        <p:nvSpPr>
          <p:cNvPr id="4" name="Date Placeholder 3"/>
          <p:cNvSpPr>
            <a:spLocks noGrp="1"/>
          </p:cNvSpPr>
          <p:nvPr>
            <p:ph type="dt" sz="half" idx="10"/>
          </p:nvPr>
        </p:nvSpPr>
        <p:spPr/>
        <p:txBody>
          <a:bodyPr/>
          <a:lstStyle/>
          <a:p>
            <a:fld id="{7C8987A2-1FA8-436F-9779-BA0C3F6FF523}" type="datetimeFigureOut">
              <a:rPr lang="ru-RU" smtClean="0"/>
              <a:t>28.06.2020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015EAE8-0C0A-4A5F-9006-4F9B701AD607}" type="slidenum">
              <a:rPr lang="ru-RU" smtClean="0"/>
              <a:t>‹#›</a:t>
            </a:fld>
            <a:endParaRPr lang="ru-RU"/>
          </a:p>
        </p:txBody>
      </p:sp>
      <p:sp>
        <p:nvSpPr>
          <p:cNvPr id="8" name="Content Placeholder 7"/>
          <p:cNvSpPr>
            <a:spLocks noGrp="1"/>
          </p:cNvSpPr>
          <p:nvPr>
            <p:ph sz="quarter" idx="13"/>
          </p:nvPr>
        </p:nvSpPr>
        <p:spPr>
          <a:xfrm>
            <a:off x="812801" y="2133600"/>
            <a:ext cx="10566400" cy="5486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12802" y="6616701"/>
            <a:ext cx="10513484" cy="1816100"/>
          </a:xfrm>
        </p:spPr>
        <p:txBody>
          <a:bodyPr anchor="t"/>
          <a:lstStyle>
            <a:lvl1pPr algn="l">
              <a:defRPr sz="5689" b="0" i="0" cap="all" baseline="0"/>
            </a:lvl1pPr>
          </a:lstStyle>
          <a:p>
            <a:r>
              <a:rPr lang="ru-RU"/>
              <a:t>Образец заголовка</a:t>
            </a:r>
            <a:endParaRPr lang="en-US" dirty="0"/>
          </a:p>
        </p:txBody>
      </p:sp>
      <p:sp>
        <p:nvSpPr>
          <p:cNvPr id="3" name="Text Placeholder 2"/>
          <p:cNvSpPr>
            <a:spLocks noGrp="1"/>
          </p:cNvSpPr>
          <p:nvPr>
            <p:ph type="body" idx="1"/>
          </p:nvPr>
        </p:nvSpPr>
        <p:spPr>
          <a:xfrm>
            <a:off x="812802" y="4616454"/>
            <a:ext cx="10513484" cy="2000249"/>
          </a:xfrm>
        </p:spPr>
        <p:txBody>
          <a:bodyPr anchor="b">
            <a:normAutofit/>
          </a:bodyPr>
          <a:lstStyle>
            <a:lvl1pPr marL="0" indent="0">
              <a:buNone/>
              <a:defRPr sz="3022" baseline="0">
                <a:solidFill>
                  <a:schemeClr val="tx2"/>
                </a:solidFill>
              </a:defRPr>
            </a:lvl1pPr>
            <a:lvl2pPr marL="812810" indent="0">
              <a:buNone/>
              <a:defRPr sz="3200">
                <a:solidFill>
                  <a:schemeClr val="tx1">
                    <a:tint val="75000"/>
                  </a:schemeClr>
                </a:solidFill>
              </a:defRPr>
            </a:lvl2pPr>
            <a:lvl3pPr marL="1625620" indent="0">
              <a:buNone/>
              <a:defRPr sz="2844">
                <a:solidFill>
                  <a:schemeClr val="tx1">
                    <a:tint val="75000"/>
                  </a:schemeClr>
                </a:solidFill>
              </a:defRPr>
            </a:lvl3pPr>
            <a:lvl4pPr marL="2438430" indent="0">
              <a:buNone/>
              <a:defRPr sz="2489">
                <a:solidFill>
                  <a:schemeClr val="tx1">
                    <a:tint val="75000"/>
                  </a:schemeClr>
                </a:solidFill>
              </a:defRPr>
            </a:lvl4pPr>
            <a:lvl5pPr marL="3251241" indent="0">
              <a:buNone/>
              <a:defRPr sz="2489">
                <a:solidFill>
                  <a:schemeClr val="tx1">
                    <a:tint val="75000"/>
                  </a:schemeClr>
                </a:solidFill>
              </a:defRPr>
            </a:lvl5pPr>
            <a:lvl6pPr marL="4064051" indent="0">
              <a:buNone/>
              <a:defRPr sz="2489">
                <a:solidFill>
                  <a:schemeClr val="tx1">
                    <a:tint val="75000"/>
                  </a:schemeClr>
                </a:solidFill>
              </a:defRPr>
            </a:lvl6pPr>
            <a:lvl7pPr marL="4876861" indent="0">
              <a:buNone/>
              <a:defRPr sz="2489">
                <a:solidFill>
                  <a:schemeClr val="tx1">
                    <a:tint val="75000"/>
                  </a:schemeClr>
                </a:solidFill>
              </a:defRPr>
            </a:lvl7pPr>
            <a:lvl8pPr marL="5689671" indent="0">
              <a:buNone/>
              <a:defRPr sz="2489">
                <a:solidFill>
                  <a:schemeClr val="tx1">
                    <a:tint val="75000"/>
                  </a:schemeClr>
                </a:solidFill>
              </a:defRPr>
            </a:lvl8pPr>
            <a:lvl9pPr marL="6502481" indent="0">
              <a:buNone/>
              <a:defRPr sz="2489">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C8987A2-1FA8-436F-9779-BA0C3F6FF523}" type="datetimeFigureOut">
              <a:rPr lang="ru-RU" smtClean="0"/>
              <a:t>28.06.2020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015EAE8-0C0A-4A5F-9006-4F9B701AD607}"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812800" y="2133600"/>
            <a:ext cx="4978400" cy="54864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12"/>
          <p:cNvSpPr>
            <a:spLocks noGrp="1"/>
          </p:cNvSpPr>
          <p:nvPr>
            <p:ph sz="quarter" idx="14"/>
          </p:nvPr>
        </p:nvSpPr>
        <p:spPr>
          <a:xfrm>
            <a:off x="6400801" y="2133600"/>
            <a:ext cx="4978400" cy="54864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2" name="Title 1"/>
          <p:cNvSpPr>
            <a:spLocks noGrp="1"/>
          </p:cNvSpPr>
          <p:nvPr>
            <p:ph type="title"/>
          </p:nvPr>
        </p:nvSpPr>
        <p:spPr>
          <a:xfrm>
            <a:off x="812801" y="366184"/>
            <a:ext cx="10566400" cy="1524000"/>
          </a:xfrm>
        </p:spPr>
        <p:txBody>
          <a:bodyPr/>
          <a:lstStyle/>
          <a:p>
            <a:r>
              <a:rPr lang="ru-RU"/>
              <a:t>Образец заголовка</a:t>
            </a:r>
            <a:endParaRPr lang="en-US" dirty="0"/>
          </a:p>
        </p:txBody>
      </p:sp>
      <p:sp>
        <p:nvSpPr>
          <p:cNvPr id="5" name="Date Placeholder 4"/>
          <p:cNvSpPr>
            <a:spLocks noGrp="1"/>
          </p:cNvSpPr>
          <p:nvPr>
            <p:ph type="dt" sz="half" idx="10"/>
          </p:nvPr>
        </p:nvSpPr>
        <p:spPr/>
        <p:txBody>
          <a:bodyPr/>
          <a:lstStyle/>
          <a:p>
            <a:fld id="{7C8987A2-1FA8-436F-9779-BA0C3F6FF523}" type="datetimeFigureOut">
              <a:rPr lang="ru-RU" smtClean="0"/>
              <a:t>28.06.2020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015EAE8-0C0A-4A5F-9006-4F9B701AD607}"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6400801" y="2946400"/>
            <a:ext cx="4978400" cy="46736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Content Placeholder 10"/>
          <p:cNvSpPr>
            <a:spLocks noGrp="1"/>
          </p:cNvSpPr>
          <p:nvPr>
            <p:ph sz="quarter" idx="13"/>
          </p:nvPr>
        </p:nvSpPr>
        <p:spPr>
          <a:xfrm>
            <a:off x="812800" y="2946400"/>
            <a:ext cx="4978400" cy="46736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2" name="Title 1"/>
          <p:cNvSpPr>
            <a:spLocks noGrp="1"/>
          </p:cNvSpPr>
          <p:nvPr>
            <p:ph type="title"/>
          </p:nvPr>
        </p:nvSpPr>
        <p:spPr>
          <a:xfrm>
            <a:off x="812801" y="366184"/>
            <a:ext cx="10566400" cy="1524000"/>
          </a:xfrm>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812800" y="2133601"/>
            <a:ext cx="4978400" cy="766233"/>
          </a:xfrm>
        </p:spPr>
        <p:txBody>
          <a:bodyPr anchor="b">
            <a:normAutofit/>
          </a:bodyPr>
          <a:lstStyle>
            <a:lvl1pPr marL="0" indent="0">
              <a:buNone/>
              <a:defRPr sz="3022" b="0" i="0" baseline="0">
                <a:solidFill>
                  <a:schemeClr val="tx2"/>
                </a:solidFill>
              </a:defRPr>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ru-RU"/>
              <a:t>Образец текста</a:t>
            </a:r>
          </a:p>
        </p:txBody>
      </p:sp>
      <p:sp>
        <p:nvSpPr>
          <p:cNvPr id="5" name="Text Placeholder 4"/>
          <p:cNvSpPr>
            <a:spLocks noGrp="1"/>
          </p:cNvSpPr>
          <p:nvPr>
            <p:ph type="body" sz="quarter" idx="3"/>
          </p:nvPr>
        </p:nvSpPr>
        <p:spPr>
          <a:xfrm>
            <a:off x="6400801" y="2133601"/>
            <a:ext cx="4978400" cy="766233"/>
          </a:xfrm>
        </p:spPr>
        <p:txBody>
          <a:bodyPr anchor="b">
            <a:normAutofit/>
          </a:bodyPr>
          <a:lstStyle>
            <a:lvl1pPr marL="0" indent="0">
              <a:buNone/>
              <a:defRPr sz="3022" b="0" i="0" baseline="0">
                <a:solidFill>
                  <a:schemeClr val="tx2"/>
                </a:solidFill>
              </a:defRPr>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ru-RU"/>
              <a:t>Образец текста</a:t>
            </a:r>
          </a:p>
        </p:txBody>
      </p:sp>
      <p:sp>
        <p:nvSpPr>
          <p:cNvPr id="7" name="Date Placeholder 6"/>
          <p:cNvSpPr>
            <a:spLocks noGrp="1"/>
          </p:cNvSpPr>
          <p:nvPr>
            <p:ph type="dt" sz="half" idx="10"/>
          </p:nvPr>
        </p:nvSpPr>
        <p:spPr/>
        <p:txBody>
          <a:bodyPr/>
          <a:lstStyle/>
          <a:p>
            <a:fld id="{7C8987A2-1FA8-436F-9779-BA0C3F6FF523}" type="datetimeFigureOut">
              <a:rPr lang="ru-RU" smtClean="0"/>
              <a:t>28.06.2020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015EAE8-0C0A-4A5F-9006-4F9B701AD607}"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812801" y="366184"/>
            <a:ext cx="10566400" cy="15240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C8987A2-1FA8-436F-9779-BA0C3F6FF523}" type="datetimeFigureOut">
              <a:rPr lang="ru-RU" smtClean="0"/>
              <a:t>28.06.2020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015EAE8-0C0A-4A5F-9006-4F9B701AD607}"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987A2-1FA8-436F-9779-BA0C3F6FF523}" type="datetimeFigureOut">
              <a:rPr lang="ru-RU" smtClean="0"/>
              <a:t>28.06.2020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015EAE8-0C0A-4A5F-9006-4F9B701AD607}"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5283201" y="1930400"/>
            <a:ext cx="6197600" cy="56896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2" name="Title 1"/>
          <p:cNvSpPr>
            <a:spLocks noGrp="1"/>
          </p:cNvSpPr>
          <p:nvPr>
            <p:ph type="title"/>
          </p:nvPr>
        </p:nvSpPr>
        <p:spPr>
          <a:xfrm>
            <a:off x="816864" y="1930400"/>
            <a:ext cx="3962400" cy="1463040"/>
          </a:xfrm>
        </p:spPr>
        <p:txBody>
          <a:bodyPr anchor="b"/>
          <a:lstStyle>
            <a:lvl1pPr algn="l">
              <a:defRPr sz="3200" b="0" i="0" cap="none" baseline="0">
                <a:solidFill>
                  <a:schemeClr val="tx2"/>
                </a:solidFill>
              </a:defRPr>
            </a:lvl1pPr>
          </a:lstStyle>
          <a:p>
            <a:r>
              <a:rPr lang="ru-RU"/>
              <a:t>Образец заголовка</a:t>
            </a:r>
            <a:endParaRPr lang="en-US" dirty="0"/>
          </a:p>
        </p:txBody>
      </p:sp>
      <p:sp>
        <p:nvSpPr>
          <p:cNvPr id="4" name="Text Placeholder 3"/>
          <p:cNvSpPr>
            <a:spLocks noGrp="1"/>
          </p:cNvSpPr>
          <p:nvPr>
            <p:ph type="body" sz="half" idx="2"/>
          </p:nvPr>
        </p:nvSpPr>
        <p:spPr>
          <a:xfrm>
            <a:off x="816864" y="3397189"/>
            <a:ext cx="3962400" cy="4222812"/>
          </a:xfrm>
        </p:spPr>
        <p:txBody>
          <a:bodyPr tIns="9144">
            <a:normAutofit/>
          </a:bodyPr>
          <a:lstStyle>
            <a:lvl1pPr marL="0" indent="0">
              <a:buNone/>
              <a:defRPr sz="2489"/>
            </a:lvl1pPr>
            <a:lvl2pPr marL="812810" indent="0">
              <a:buNone/>
              <a:defRPr sz="2133"/>
            </a:lvl2pPr>
            <a:lvl3pPr marL="1625620" indent="0">
              <a:buNone/>
              <a:defRPr sz="1778"/>
            </a:lvl3pPr>
            <a:lvl4pPr marL="2438430" indent="0">
              <a:buNone/>
              <a:defRPr sz="1600"/>
            </a:lvl4pPr>
            <a:lvl5pPr marL="3251241" indent="0">
              <a:buNone/>
              <a:defRPr sz="1600"/>
            </a:lvl5pPr>
            <a:lvl6pPr marL="4064051" indent="0">
              <a:buNone/>
              <a:defRPr sz="1600"/>
            </a:lvl6pPr>
            <a:lvl7pPr marL="4876861" indent="0">
              <a:buNone/>
              <a:defRPr sz="1600"/>
            </a:lvl7pPr>
            <a:lvl8pPr marL="5689671" indent="0">
              <a:buNone/>
              <a:defRPr sz="1600"/>
            </a:lvl8pPr>
            <a:lvl9pPr marL="6502481" indent="0">
              <a:buNone/>
              <a:defRPr sz="1600"/>
            </a:lvl9pPr>
          </a:lstStyle>
          <a:p>
            <a:pPr lvl="0"/>
            <a:r>
              <a:rPr lang="ru-RU"/>
              <a:t>Образец текста</a:t>
            </a:r>
          </a:p>
        </p:txBody>
      </p:sp>
      <p:sp>
        <p:nvSpPr>
          <p:cNvPr id="5" name="Date Placeholder 4"/>
          <p:cNvSpPr>
            <a:spLocks noGrp="1"/>
          </p:cNvSpPr>
          <p:nvPr>
            <p:ph type="dt" sz="half" idx="10"/>
          </p:nvPr>
        </p:nvSpPr>
        <p:spPr/>
        <p:txBody>
          <a:bodyPr/>
          <a:lstStyle/>
          <a:p>
            <a:fld id="{7C8987A2-1FA8-436F-9779-BA0C3F6FF523}" type="datetimeFigureOut">
              <a:rPr lang="ru-RU" smtClean="0"/>
              <a:t>28.06.2020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015EAE8-0C0A-4A5F-9006-4F9B701AD607}"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12192000" cy="9144000"/>
          </a:xfrm>
          <a:prstGeom prst="rect">
            <a:avLst/>
          </a:prstGeom>
        </p:spPr>
      </p:pic>
      <p:sp>
        <p:nvSpPr>
          <p:cNvPr id="2" name="Title 1"/>
          <p:cNvSpPr>
            <a:spLocks noGrp="1"/>
          </p:cNvSpPr>
          <p:nvPr>
            <p:ph type="title"/>
          </p:nvPr>
        </p:nvSpPr>
        <p:spPr>
          <a:xfrm>
            <a:off x="812800" y="1930400"/>
            <a:ext cx="3962400" cy="1463040"/>
          </a:xfrm>
        </p:spPr>
        <p:txBody>
          <a:bodyPr anchor="b"/>
          <a:lstStyle>
            <a:lvl1pPr algn="l">
              <a:defRPr sz="3200" b="0" i="0" cap="none" baseline="0">
                <a:solidFill>
                  <a:schemeClr val="tx2"/>
                </a:solidFill>
              </a:defRPr>
            </a:lvl1pPr>
          </a:lstStyle>
          <a:p>
            <a:r>
              <a:rPr lang="ru-RU"/>
              <a:t>Образец заголовка</a:t>
            </a:r>
            <a:endParaRPr lang="en-US" dirty="0"/>
          </a:p>
        </p:txBody>
      </p:sp>
      <p:sp>
        <p:nvSpPr>
          <p:cNvPr id="3" name="Picture Placeholder 2"/>
          <p:cNvSpPr>
            <a:spLocks noGrp="1"/>
          </p:cNvSpPr>
          <p:nvPr>
            <p:ph type="pic" idx="1"/>
          </p:nvPr>
        </p:nvSpPr>
        <p:spPr>
          <a:xfrm>
            <a:off x="6209792" y="1930400"/>
            <a:ext cx="4559808" cy="463296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3556" baseline="0">
                <a:solidFill>
                  <a:schemeClr val="tx1">
                    <a:lumMod val="65000"/>
                  </a:schemeClr>
                </a:solidFill>
              </a:defRPr>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r>
              <a:rPr lang="ru-RU"/>
              <a:t>Вставка рисунка</a:t>
            </a:r>
            <a:endParaRPr lang="en-US" dirty="0"/>
          </a:p>
        </p:txBody>
      </p:sp>
      <p:sp>
        <p:nvSpPr>
          <p:cNvPr id="4" name="Text Placeholder 3"/>
          <p:cNvSpPr>
            <a:spLocks noGrp="1"/>
          </p:cNvSpPr>
          <p:nvPr>
            <p:ph type="body" sz="half" idx="2"/>
          </p:nvPr>
        </p:nvSpPr>
        <p:spPr>
          <a:xfrm>
            <a:off x="812800" y="3397187"/>
            <a:ext cx="3962400" cy="3206812"/>
          </a:xfrm>
        </p:spPr>
        <p:txBody>
          <a:bodyPr tIns="9144">
            <a:normAutofit/>
          </a:bodyPr>
          <a:lstStyle>
            <a:lvl1pPr marL="0" indent="0">
              <a:buNone/>
              <a:defRPr sz="2489"/>
            </a:lvl1pPr>
            <a:lvl2pPr marL="812810" indent="0">
              <a:buNone/>
              <a:defRPr sz="2133"/>
            </a:lvl2pPr>
            <a:lvl3pPr marL="1625620" indent="0">
              <a:buNone/>
              <a:defRPr sz="1778"/>
            </a:lvl3pPr>
            <a:lvl4pPr marL="2438430" indent="0">
              <a:buNone/>
              <a:defRPr sz="1600"/>
            </a:lvl4pPr>
            <a:lvl5pPr marL="3251241" indent="0">
              <a:buNone/>
              <a:defRPr sz="1600"/>
            </a:lvl5pPr>
            <a:lvl6pPr marL="4064051" indent="0">
              <a:buNone/>
              <a:defRPr sz="1600"/>
            </a:lvl6pPr>
            <a:lvl7pPr marL="4876861" indent="0">
              <a:buNone/>
              <a:defRPr sz="1600"/>
            </a:lvl7pPr>
            <a:lvl8pPr marL="5689671" indent="0">
              <a:buNone/>
              <a:defRPr sz="1600"/>
            </a:lvl8pPr>
            <a:lvl9pPr marL="6502481" indent="0">
              <a:buNone/>
              <a:defRPr sz="1600"/>
            </a:lvl9pPr>
          </a:lstStyle>
          <a:p>
            <a:pPr lvl="0"/>
            <a:r>
              <a:rPr lang="ru-RU"/>
              <a:t>Образец текста</a:t>
            </a:r>
          </a:p>
        </p:txBody>
      </p:sp>
      <p:sp>
        <p:nvSpPr>
          <p:cNvPr id="5" name="Date Placeholder 4"/>
          <p:cNvSpPr>
            <a:spLocks noGrp="1"/>
          </p:cNvSpPr>
          <p:nvPr>
            <p:ph type="dt" sz="half" idx="10"/>
          </p:nvPr>
        </p:nvSpPr>
        <p:spPr/>
        <p:txBody>
          <a:bodyPr/>
          <a:lstStyle/>
          <a:p>
            <a:fld id="{7C8987A2-1FA8-436F-9779-BA0C3F6FF523}" type="datetimeFigureOut">
              <a:rPr lang="ru-RU" smtClean="0"/>
              <a:t>28.06.2020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015EAE8-0C0A-4A5F-9006-4F9B701AD607}"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12192000" cy="9144000"/>
          </a:xfrm>
          <a:prstGeom prst="rect">
            <a:avLst/>
          </a:prstGeom>
        </p:spPr>
      </p:pic>
      <p:sp>
        <p:nvSpPr>
          <p:cNvPr id="2" name="Title Placeholder 1"/>
          <p:cNvSpPr>
            <a:spLocks noGrp="1"/>
          </p:cNvSpPr>
          <p:nvPr>
            <p:ph type="title"/>
          </p:nvPr>
        </p:nvSpPr>
        <p:spPr>
          <a:xfrm>
            <a:off x="812801" y="366184"/>
            <a:ext cx="10566400" cy="1524000"/>
          </a:xfrm>
          <a:prstGeom prst="rect">
            <a:avLst/>
          </a:prstGeom>
        </p:spPr>
        <p:txBody>
          <a:bodyPr vert="horz" lIns="91440" tIns="45720" rIns="91440" bIns="45720" rtlCol="0" anchor="b"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812801" y="2133604"/>
            <a:ext cx="10566400" cy="603461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20000" y="8475137"/>
            <a:ext cx="2032000" cy="486833"/>
          </a:xfrm>
          <a:prstGeom prst="rect">
            <a:avLst/>
          </a:prstGeom>
        </p:spPr>
        <p:txBody>
          <a:bodyPr vert="horz" lIns="91440" tIns="45720" rIns="91440" bIns="45720" rtlCol="0" anchor="ctr"/>
          <a:lstStyle>
            <a:lvl1pPr algn="r">
              <a:defRPr sz="1778" strike="noStrike" spc="107" baseline="0">
                <a:solidFill>
                  <a:schemeClr val="tx1"/>
                </a:solidFill>
              </a:defRPr>
            </a:lvl1pPr>
          </a:lstStyle>
          <a:p>
            <a:fld id="{7C8987A2-1FA8-436F-9779-BA0C3F6FF523}" type="datetimeFigureOut">
              <a:rPr lang="ru-RU" smtClean="0"/>
              <a:t>28.06.2020</a:t>
            </a:fld>
            <a:endParaRPr lang="ru-RU"/>
          </a:p>
        </p:txBody>
      </p:sp>
      <p:sp>
        <p:nvSpPr>
          <p:cNvPr id="5" name="Footer Placeholder 4"/>
          <p:cNvSpPr>
            <a:spLocks noGrp="1"/>
          </p:cNvSpPr>
          <p:nvPr>
            <p:ph type="ftr" sz="quarter" idx="3"/>
          </p:nvPr>
        </p:nvSpPr>
        <p:spPr>
          <a:xfrm>
            <a:off x="812801" y="8475137"/>
            <a:ext cx="3860800" cy="486833"/>
          </a:xfrm>
          <a:prstGeom prst="rect">
            <a:avLst/>
          </a:prstGeom>
        </p:spPr>
        <p:txBody>
          <a:bodyPr vert="horz" lIns="91440" tIns="45720" rIns="91440" bIns="45720" rtlCol="0" anchor="ctr"/>
          <a:lstStyle>
            <a:lvl1pPr algn="l">
              <a:defRPr sz="1778" cap="all" spc="107" baseline="0">
                <a:solidFill>
                  <a:schemeClr val="tx1"/>
                </a:solidFill>
              </a:defRPr>
            </a:lvl1pPr>
          </a:lstStyle>
          <a:p>
            <a:endParaRPr lang="ru-RU"/>
          </a:p>
        </p:txBody>
      </p:sp>
      <p:sp>
        <p:nvSpPr>
          <p:cNvPr id="6" name="Slide Number Placeholder 5"/>
          <p:cNvSpPr>
            <a:spLocks noGrp="1"/>
          </p:cNvSpPr>
          <p:nvPr>
            <p:ph type="sldNum" sz="quarter" idx="4"/>
          </p:nvPr>
        </p:nvSpPr>
        <p:spPr>
          <a:xfrm>
            <a:off x="10058401" y="8475137"/>
            <a:ext cx="1320800" cy="486833"/>
          </a:xfrm>
          <a:prstGeom prst="rect">
            <a:avLst/>
          </a:prstGeom>
        </p:spPr>
        <p:txBody>
          <a:bodyPr vert="horz" lIns="91440" tIns="45720" rIns="91440" bIns="45720" rtlCol="0" anchor="ctr"/>
          <a:lstStyle>
            <a:lvl1pPr algn="r">
              <a:defRPr sz="1956" baseline="0">
                <a:solidFill>
                  <a:schemeClr val="tx1"/>
                </a:solidFill>
              </a:defRPr>
            </a:lvl1pPr>
          </a:lstStyle>
          <a:p>
            <a:fld id="{0015EAE8-0C0A-4A5F-9006-4F9B701AD607}"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625620" rtl="0" eaLnBrk="1" latinLnBrk="0" hangingPunct="1">
        <a:spcBef>
          <a:spcPct val="0"/>
        </a:spcBef>
        <a:buNone/>
        <a:defRPr sz="5333" kern="1200" cap="all" spc="89"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609608" indent="-609608" algn="l" defTabSz="1625620" rtl="0" eaLnBrk="1" latinLnBrk="0" hangingPunct="1">
        <a:lnSpc>
          <a:spcPct val="100000"/>
        </a:lnSpc>
        <a:spcBef>
          <a:spcPct val="20000"/>
        </a:spcBef>
        <a:spcAft>
          <a:spcPts val="1067"/>
        </a:spcAft>
        <a:buClr>
          <a:schemeClr val="tx2"/>
        </a:buClr>
        <a:buFont typeface="Arial" pitchFamily="34" charset="0"/>
        <a:buChar char="•"/>
        <a:defRPr sz="3022" kern="1200" spc="53" baseline="0">
          <a:solidFill>
            <a:schemeClr val="tx1"/>
          </a:solidFill>
          <a:latin typeface="+mn-lt"/>
          <a:ea typeface="+mn-ea"/>
          <a:cs typeface="+mn-cs"/>
        </a:defRPr>
      </a:lvl1pPr>
      <a:lvl2pPr marL="1320817" indent="-508006" algn="l" defTabSz="1625620" rtl="0" eaLnBrk="1" latinLnBrk="0" hangingPunct="1">
        <a:lnSpc>
          <a:spcPct val="100000"/>
        </a:lnSpc>
        <a:spcBef>
          <a:spcPct val="20000"/>
        </a:spcBef>
        <a:spcAft>
          <a:spcPts val="1067"/>
        </a:spcAft>
        <a:buClr>
          <a:schemeClr val="tx2"/>
        </a:buClr>
        <a:buFont typeface="Arial" pitchFamily="34" charset="0"/>
        <a:buChar char="•"/>
        <a:defRPr sz="3022" kern="1200" spc="53" baseline="0">
          <a:solidFill>
            <a:schemeClr val="tx1"/>
          </a:solidFill>
          <a:latin typeface="+mn-lt"/>
          <a:ea typeface="+mn-ea"/>
          <a:cs typeface="+mn-cs"/>
        </a:defRPr>
      </a:lvl2pPr>
      <a:lvl3pPr marL="2032025" indent="-406405" algn="l" defTabSz="1625620" rtl="0" eaLnBrk="1" latinLnBrk="0" hangingPunct="1">
        <a:lnSpc>
          <a:spcPct val="100000"/>
        </a:lnSpc>
        <a:spcBef>
          <a:spcPct val="20000"/>
        </a:spcBef>
        <a:spcAft>
          <a:spcPts val="1067"/>
        </a:spcAft>
        <a:buClr>
          <a:schemeClr val="tx2"/>
        </a:buClr>
        <a:buFont typeface="Arial" pitchFamily="34" charset="0"/>
        <a:buChar char="•"/>
        <a:defRPr sz="3022" kern="1200" spc="53" baseline="0">
          <a:solidFill>
            <a:schemeClr val="tx1"/>
          </a:solidFill>
          <a:latin typeface="+mn-lt"/>
          <a:ea typeface="+mn-ea"/>
          <a:cs typeface="+mn-cs"/>
        </a:defRPr>
      </a:lvl3pPr>
      <a:lvl4pPr marL="2844836" indent="-406405" algn="l" defTabSz="1625620" rtl="0" eaLnBrk="1" latinLnBrk="0" hangingPunct="1">
        <a:lnSpc>
          <a:spcPct val="100000"/>
        </a:lnSpc>
        <a:spcBef>
          <a:spcPct val="20000"/>
        </a:spcBef>
        <a:spcAft>
          <a:spcPts val="1067"/>
        </a:spcAft>
        <a:buClr>
          <a:schemeClr val="tx2"/>
        </a:buClr>
        <a:buFont typeface="Arial" pitchFamily="34" charset="0"/>
        <a:buChar char="•"/>
        <a:defRPr sz="3022" kern="1200" spc="53" baseline="0">
          <a:solidFill>
            <a:schemeClr val="tx1"/>
          </a:solidFill>
          <a:latin typeface="+mn-lt"/>
          <a:ea typeface="+mn-ea"/>
          <a:cs typeface="+mn-cs"/>
        </a:defRPr>
      </a:lvl4pPr>
      <a:lvl5pPr marL="3657646" indent="-406405" algn="l" defTabSz="1625620" rtl="0" eaLnBrk="1" latinLnBrk="0" hangingPunct="1">
        <a:lnSpc>
          <a:spcPct val="100000"/>
        </a:lnSpc>
        <a:spcBef>
          <a:spcPct val="20000"/>
        </a:spcBef>
        <a:spcAft>
          <a:spcPts val="1067"/>
        </a:spcAft>
        <a:buClr>
          <a:schemeClr val="tx2"/>
        </a:buClr>
        <a:buFont typeface="Arial" pitchFamily="34" charset="0"/>
        <a:buChar char="•"/>
        <a:defRPr sz="3022" kern="1200" spc="53" baseline="0">
          <a:solidFill>
            <a:schemeClr val="tx1"/>
          </a:solidFill>
          <a:latin typeface="+mn-lt"/>
          <a:ea typeface="+mn-ea"/>
          <a:cs typeface="+mn-cs"/>
        </a:defRPr>
      </a:lvl5pPr>
      <a:lvl6pPr marL="4470456" indent="-406405" algn="l" defTabSz="1625620" rtl="0" eaLnBrk="1" latinLnBrk="0" hangingPunct="1">
        <a:lnSpc>
          <a:spcPct val="100000"/>
        </a:lnSpc>
        <a:spcBef>
          <a:spcPct val="20000"/>
        </a:spcBef>
        <a:spcAft>
          <a:spcPts val="1067"/>
        </a:spcAft>
        <a:buClr>
          <a:schemeClr val="tx2"/>
        </a:buClr>
        <a:buFont typeface="Arial" pitchFamily="34" charset="0"/>
        <a:buChar char="•"/>
        <a:defRPr sz="3022" kern="1200">
          <a:solidFill>
            <a:schemeClr val="tx1"/>
          </a:solidFill>
          <a:latin typeface="+mn-lt"/>
          <a:ea typeface="+mn-ea"/>
          <a:cs typeface="+mn-cs"/>
        </a:defRPr>
      </a:lvl6pPr>
      <a:lvl7pPr marL="5283266" indent="-406405" algn="l" defTabSz="1625620" rtl="0" eaLnBrk="1" latinLnBrk="0" hangingPunct="1">
        <a:lnSpc>
          <a:spcPct val="100000"/>
        </a:lnSpc>
        <a:spcBef>
          <a:spcPct val="20000"/>
        </a:spcBef>
        <a:spcAft>
          <a:spcPts val="1067"/>
        </a:spcAft>
        <a:buClr>
          <a:schemeClr val="tx2"/>
        </a:buClr>
        <a:buFont typeface="Arial" pitchFamily="34" charset="0"/>
        <a:buChar char="•"/>
        <a:defRPr sz="3022" kern="1200">
          <a:solidFill>
            <a:schemeClr val="tx1"/>
          </a:solidFill>
          <a:latin typeface="+mn-lt"/>
          <a:ea typeface="+mn-ea"/>
          <a:cs typeface="+mn-cs"/>
        </a:defRPr>
      </a:lvl7pPr>
      <a:lvl8pPr marL="6096076" indent="-406405" algn="l" defTabSz="1625620" rtl="0" eaLnBrk="1" latinLnBrk="0" hangingPunct="1">
        <a:lnSpc>
          <a:spcPct val="100000"/>
        </a:lnSpc>
        <a:spcBef>
          <a:spcPct val="20000"/>
        </a:spcBef>
        <a:spcAft>
          <a:spcPts val="1067"/>
        </a:spcAft>
        <a:buClr>
          <a:schemeClr val="tx2"/>
        </a:buClr>
        <a:buFont typeface="Arial" pitchFamily="34" charset="0"/>
        <a:buChar char="•"/>
        <a:defRPr sz="3022" kern="1200">
          <a:solidFill>
            <a:schemeClr val="tx1"/>
          </a:solidFill>
          <a:latin typeface="+mn-lt"/>
          <a:ea typeface="+mn-ea"/>
          <a:cs typeface="+mn-cs"/>
        </a:defRPr>
      </a:lvl8pPr>
      <a:lvl9pPr marL="6908886" indent="-406405" algn="l" defTabSz="1625620" rtl="0" eaLnBrk="1" latinLnBrk="0" hangingPunct="1">
        <a:lnSpc>
          <a:spcPct val="100000"/>
        </a:lnSpc>
        <a:spcBef>
          <a:spcPct val="20000"/>
        </a:spcBef>
        <a:spcAft>
          <a:spcPts val="1067"/>
        </a:spcAft>
        <a:buClr>
          <a:schemeClr val="tx2"/>
        </a:buClr>
        <a:buFont typeface="Arial" pitchFamily="34" charset="0"/>
        <a:buChar char="•"/>
        <a:defRPr sz="3022" kern="1200">
          <a:solidFill>
            <a:schemeClr val="tx1"/>
          </a:solidFill>
          <a:latin typeface="+mn-lt"/>
          <a:ea typeface="+mn-ea"/>
          <a:cs typeface="+mn-cs"/>
        </a:defRPr>
      </a:lvl9pPr>
    </p:bodyStyle>
    <p:otherStyle>
      <a:defPPr>
        <a:defRPr lang="en-US"/>
      </a:defPPr>
      <a:lvl1pPr marL="0" algn="l" defTabSz="1625620" rtl="0" eaLnBrk="1" latinLnBrk="0" hangingPunct="1">
        <a:defRPr sz="3200" kern="1200">
          <a:solidFill>
            <a:schemeClr val="tx1"/>
          </a:solidFill>
          <a:latin typeface="+mn-lt"/>
          <a:ea typeface="+mn-ea"/>
          <a:cs typeface="+mn-cs"/>
        </a:defRPr>
      </a:lvl1pPr>
      <a:lvl2pPr marL="812810" algn="l" defTabSz="1625620" rtl="0" eaLnBrk="1" latinLnBrk="0" hangingPunct="1">
        <a:defRPr sz="3200" kern="1200">
          <a:solidFill>
            <a:schemeClr val="tx1"/>
          </a:solidFill>
          <a:latin typeface="+mn-lt"/>
          <a:ea typeface="+mn-ea"/>
          <a:cs typeface="+mn-cs"/>
        </a:defRPr>
      </a:lvl2pPr>
      <a:lvl3pPr marL="1625620" algn="l" defTabSz="1625620" rtl="0" eaLnBrk="1" latinLnBrk="0" hangingPunct="1">
        <a:defRPr sz="3200" kern="1200">
          <a:solidFill>
            <a:schemeClr val="tx1"/>
          </a:solidFill>
          <a:latin typeface="+mn-lt"/>
          <a:ea typeface="+mn-ea"/>
          <a:cs typeface="+mn-cs"/>
        </a:defRPr>
      </a:lvl3pPr>
      <a:lvl4pPr marL="2438430" algn="l" defTabSz="1625620" rtl="0" eaLnBrk="1" latinLnBrk="0" hangingPunct="1">
        <a:defRPr sz="3200" kern="1200">
          <a:solidFill>
            <a:schemeClr val="tx1"/>
          </a:solidFill>
          <a:latin typeface="+mn-lt"/>
          <a:ea typeface="+mn-ea"/>
          <a:cs typeface="+mn-cs"/>
        </a:defRPr>
      </a:lvl4pPr>
      <a:lvl5pPr marL="3251241" algn="l" defTabSz="1625620" rtl="0" eaLnBrk="1" latinLnBrk="0" hangingPunct="1">
        <a:defRPr sz="3200" kern="1200">
          <a:solidFill>
            <a:schemeClr val="tx1"/>
          </a:solidFill>
          <a:latin typeface="+mn-lt"/>
          <a:ea typeface="+mn-ea"/>
          <a:cs typeface="+mn-cs"/>
        </a:defRPr>
      </a:lvl5pPr>
      <a:lvl6pPr marL="4064051" algn="l" defTabSz="1625620" rtl="0" eaLnBrk="1" latinLnBrk="0" hangingPunct="1">
        <a:defRPr sz="3200" kern="1200">
          <a:solidFill>
            <a:schemeClr val="tx1"/>
          </a:solidFill>
          <a:latin typeface="+mn-lt"/>
          <a:ea typeface="+mn-ea"/>
          <a:cs typeface="+mn-cs"/>
        </a:defRPr>
      </a:lvl6pPr>
      <a:lvl7pPr marL="4876861" algn="l" defTabSz="1625620" rtl="0" eaLnBrk="1" latinLnBrk="0" hangingPunct="1">
        <a:defRPr sz="3200" kern="1200">
          <a:solidFill>
            <a:schemeClr val="tx1"/>
          </a:solidFill>
          <a:latin typeface="+mn-lt"/>
          <a:ea typeface="+mn-ea"/>
          <a:cs typeface="+mn-cs"/>
        </a:defRPr>
      </a:lvl7pPr>
      <a:lvl8pPr marL="5689671" algn="l" defTabSz="1625620" rtl="0" eaLnBrk="1" latinLnBrk="0" hangingPunct="1">
        <a:defRPr sz="3200" kern="1200">
          <a:solidFill>
            <a:schemeClr val="tx1"/>
          </a:solidFill>
          <a:latin typeface="+mn-lt"/>
          <a:ea typeface="+mn-ea"/>
          <a:cs typeface="+mn-cs"/>
        </a:defRPr>
      </a:lvl8pPr>
      <a:lvl9pPr marL="6502481" algn="l" defTabSz="1625620"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transfermarkt.co.uk/bob-sumareh/profil/spieler/272038" TargetMode="Externa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mailto:andreygrushin@me.com"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83732" y="1113680"/>
            <a:ext cx="5508612" cy="792088"/>
          </a:xfrm>
        </p:spPr>
        <p:txBody>
          <a:bodyPr/>
          <a:lstStyle/>
          <a:p>
            <a:r>
              <a:rPr lang="en-US" sz="4400" b="1" dirty="0" err="1">
                <a:solidFill>
                  <a:schemeClr val="tx2"/>
                </a:solidFill>
              </a:rPr>
              <a:t>Bubacarr</a:t>
            </a:r>
            <a:r>
              <a:rPr lang="en-US" sz="4400" b="1" dirty="0">
                <a:solidFill>
                  <a:schemeClr val="tx2"/>
                </a:solidFill>
              </a:rPr>
              <a:t> </a:t>
            </a:r>
            <a:r>
              <a:rPr lang="en-US" sz="4400" b="1" dirty="0" err="1">
                <a:solidFill>
                  <a:schemeClr val="tx2"/>
                </a:solidFill>
              </a:rPr>
              <a:t>Sumareh</a:t>
            </a:r>
            <a:endParaRPr lang="ru-RU" sz="4400" b="1" spc="0" dirty="0">
              <a:solidFill>
                <a:schemeClr val="tx2"/>
              </a:solidFill>
            </a:endParaRPr>
          </a:p>
        </p:txBody>
      </p:sp>
      <p:sp>
        <p:nvSpPr>
          <p:cNvPr id="8" name="TextBox 7"/>
          <p:cNvSpPr txBox="1"/>
          <p:nvPr/>
        </p:nvSpPr>
        <p:spPr>
          <a:xfrm>
            <a:off x="1127448" y="5726415"/>
            <a:ext cx="3040181" cy="1938992"/>
          </a:xfrm>
          <a:prstGeom prst="rect">
            <a:avLst/>
          </a:prstGeom>
          <a:noFill/>
        </p:spPr>
        <p:txBody>
          <a:bodyPr wrap="square" rtlCol="0">
            <a:spAutoFit/>
          </a:bodyPr>
          <a:lstStyle/>
          <a:p>
            <a:r>
              <a:rPr lang="en-US" sz="2000" b="1" dirty="0"/>
              <a:t>position</a:t>
            </a:r>
            <a:r>
              <a:rPr lang="ru-RU" sz="2000" b="1" dirty="0"/>
              <a:t>: </a:t>
            </a:r>
            <a:r>
              <a:rPr lang="en-US" sz="2000" b="1" dirty="0">
                <a:solidFill>
                  <a:schemeClr val="tx2"/>
                </a:solidFill>
              </a:rPr>
              <a:t>centre-forward</a:t>
            </a:r>
          </a:p>
          <a:p>
            <a:r>
              <a:rPr lang="en-US" sz="2000" b="1" dirty="0"/>
              <a:t>citizenship</a:t>
            </a:r>
            <a:r>
              <a:rPr lang="ru-RU" sz="2000" b="1" dirty="0"/>
              <a:t>: </a:t>
            </a:r>
            <a:r>
              <a:rPr lang="en-US" sz="2000" b="1" dirty="0">
                <a:solidFill>
                  <a:schemeClr val="tx2"/>
                </a:solidFill>
              </a:rPr>
              <a:t>Gambia</a:t>
            </a:r>
            <a:endParaRPr lang="ru-RU" sz="2000" b="1" dirty="0">
              <a:solidFill>
                <a:schemeClr val="tx2"/>
              </a:solidFill>
            </a:endParaRPr>
          </a:p>
          <a:p>
            <a:r>
              <a:rPr lang="en-US" sz="2000" b="1" dirty="0"/>
              <a:t>date of birth</a:t>
            </a:r>
            <a:r>
              <a:rPr lang="ru-RU" sz="2000" b="1" dirty="0"/>
              <a:t>: </a:t>
            </a:r>
            <a:r>
              <a:rPr lang="en-US" sz="2000" b="1" dirty="0">
                <a:solidFill>
                  <a:schemeClr val="tx2"/>
                </a:solidFill>
              </a:rPr>
              <a:t>14.03.1991</a:t>
            </a:r>
            <a:endParaRPr lang="ru-RU" sz="2000" b="1" dirty="0">
              <a:solidFill>
                <a:schemeClr val="tx2"/>
              </a:solidFill>
            </a:endParaRPr>
          </a:p>
          <a:p>
            <a:r>
              <a:rPr lang="en-US" sz="2000" b="1" dirty="0"/>
              <a:t>height</a:t>
            </a:r>
            <a:r>
              <a:rPr lang="ru-RU" sz="2000" b="1" dirty="0"/>
              <a:t>/</a:t>
            </a:r>
            <a:r>
              <a:rPr lang="en-US" sz="2000" b="1" dirty="0"/>
              <a:t>weight</a:t>
            </a:r>
            <a:r>
              <a:rPr lang="ru-RU" sz="2000" b="1" dirty="0"/>
              <a:t>:</a:t>
            </a:r>
            <a:r>
              <a:rPr lang="en-US" sz="2000" b="1" dirty="0"/>
              <a:t> </a:t>
            </a:r>
            <a:r>
              <a:rPr lang="en-US" sz="2000" b="1" dirty="0" smtClean="0">
                <a:solidFill>
                  <a:schemeClr val="tx2"/>
                </a:solidFill>
              </a:rPr>
              <a:t>180 cm</a:t>
            </a:r>
            <a:r>
              <a:rPr lang="en-US" sz="2000" b="1" dirty="0">
                <a:solidFill>
                  <a:schemeClr val="tx2"/>
                </a:solidFill>
              </a:rPr>
              <a:t>/ </a:t>
            </a:r>
            <a:r>
              <a:rPr lang="en-US" sz="2000" b="1" dirty="0" smtClean="0">
                <a:solidFill>
                  <a:schemeClr val="tx2"/>
                </a:solidFill>
              </a:rPr>
              <a:t>80 </a:t>
            </a:r>
            <a:r>
              <a:rPr lang="en-US" sz="2000" b="1" dirty="0">
                <a:solidFill>
                  <a:schemeClr val="tx2"/>
                </a:solidFill>
              </a:rPr>
              <a:t>kg</a:t>
            </a:r>
            <a:endParaRPr lang="ru-RU" sz="2000" b="1" dirty="0">
              <a:solidFill>
                <a:schemeClr val="tx2"/>
              </a:solidFill>
            </a:endParaRPr>
          </a:p>
          <a:p>
            <a:endParaRPr lang="ru-RU" sz="2000" b="1" dirty="0">
              <a:solidFill>
                <a:schemeClr val="tx2"/>
              </a:solidFill>
            </a:endParaRPr>
          </a:p>
          <a:p>
            <a:r>
              <a:rPr lang="en-US" sz="2000" b="1" dirty="0">
                <a:hlinkClick r:id="rId2"/>
              </a:rPr>
              <a:t>transfermarkt profile</a:t>
            </a:r>
            <a:endParaRPr lang="ru-RU" sz="2000" b="1" dirty="0"/>
          </a:p>
        </p:txBody>
      </p:sp>
      <p:sp>
        <p:nvSpPr>
          <p:cNvPr id="31" name="TextBox 30">
            <a:extLst>
              <a:ext uri="{FF2B5EF4-FFF2-40B4-BE49-F238E27FC236}">
                <a16:creationId xmlns="" xmlns:a16="http://schemas.microsoft.com/office/drawing/2014/main" id="{F676A977-CBA7-4CCA-85AE-B6998A1B9C93}"/>
              </a:ext>
            </a:extLst>
          </p:cNvPr>
          <p:cNvSpPr txBox="1"/>
          <p:nvPr/>
        </p:nvSpPr>
        <p:spPr>
          <a:xfrm>
            <a:off x="4511824" y="2946094"/>
            <a:ext cx="6552728" cy="2246769"/>
          </a:xfrm>
          <a:prstGeom prst="rect">
            <a:avLst/>
          </a:prstGeom>
          <a:noFill/>
        </p:spPr>
        <p:txBody>
          <a:bodyPr wrap="square" rtlCol="0">
            <a:spAutoFit/>
          </a:bodyPr>
          <a:lstStyle/>
          <a:p>
            <a:pPr algn="just"/>
            <a:r>
              <a:rPr lang="en-US" sz="2800" b="1" dirty="0"/>
              <a:t>Both-footed centre-forward with accurate shots and excellent physics including body balance and decent acceleration skill. Experienced player who also can bring the ball into final third on his own.</a:t>
            </a:r>
          </a:p>
        </p:txBody>
      </p:sp>
      <p:pic>
        <p:nvPicPr>
          <p:cNvPr id="32" name="Рисунок 31">
            <a:extLst>
              <a:ext uri="{FF2B5EF4-FFF2-40B4-BE49-F238E27FC236}">
                <a16:creationId xmlns="" xmlns:a16="http://schemas.microsoft.com/office/drawing/2014/main" id="{6C75BAB9-3E9A-464C-827E-EE07835B7C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4552" y="144659"/>
            <a:ext cx="990242" cy="1761109"/>
          </a:xfrm>
          <a:prstGeom prst="rect">
            <a:avLst/>
          </a:prstGeom>
        </p:spPr>
      </p:pic>
      <p:pic>
        <p:nvPicPr>
          <p:cNvPr id="6" name="Рисунок 5">
            <a:extLst>
              <a:ext uri="{FF2B5EF4-FFF2-40B4-BE49-F238E27FC236}">
                <a16:creationId xmlns="" xmlns:a16="http://schemas.microsoft.com/office/drawing/2014/main" id="{9FF36F1E-1EB0-40D0-89C7-C83178CA4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317" y="2472318"/>
            <a:ext cx="3200992" cy="3194323"/>
          </a:xfrm>
          <a:prstGeom prst="rect">
            <a:avLst/>
          </a:prstGeom>
        </p:spPr>
      </p:pic>
    </p:spTree>
    <p:extLst>
      <p:ext uri="{BB962C8B-B14F-4D97-AF65-F5344CB8AC3E}">
        <p14:creationId xmlns:p14="http://schemas.microsoft.com/office/powerpoint/2010/main" val="3638019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9456" y="1143984"/>
            <a:ext cx="4176464" cy="761784"/>
          </a:xfrm>
        </p:spPr>
        <p:txBody>
          <a:bodyPr/>
          <a:lstStyle/>
          <a:p>
            <a:r>
              <a:rPr lang="en-US" sz="4400" b="1" dirty="0">
                <a:solidFill>
                  <a:schemeClr val="tx2"/>
                </a:solidFill>
              </a:rPr>
              <a:t>Shots on goal</a:t>
            </a:r>
            <a:endParaRPr lang="ru-RU" sz="4400" b="1" dirty="0">
              <a:solidFill>
                <a:schemeClr val="tx2"/>
              </a:solidFill>
            </a:endParaRPr>
          </a:p>
        </p:txBody>
      </p:sp>
      <p:sp>
        <p:nvSpPr>
          <p:cNvPr id="8" name="TextBox 7"/>
          <p:cNvSpPr txBox="1"/>
          <p:nvPr/>
        </p:nvSpPr>
        <p:spPr>
          <a:xfrm>
            <a:off x="1199456" y="2483768"/>
            <a:ext cx="9865096" cy="954107"/>
          </a:xfrm>
          <a:prstGeom prst="rect">
            <a:avLst/>
          </a:prstGeom>
          <a:noFill/>
        </p:spPr>
        <p:txBody>
          <a:bodyPr wrap="square" rtlCol="0">
            <a:spAutoFit/>
          </a:bodyPr>
          <a:lstStyle/>
          <a:p>
            <a:pPr algn="just"/>
            <a:r>
              <a:rPr lang="en-US" sz="2800" b="1" dirty="0"/>
              <a:t>Prefers to shoot accurate, sometimes lack power. Is able to finish episode on his own.</a:t>
            </a:r>
            <a:endParaRPr lang="ru-RU" sz="2800" b="1" dirty="0"/>
          </a:p>
        </p:txBody>
      </p:sp>
      <p:pic>
        <p:nvPicPr>
          <p:cNvPr id="7" name="Рисунок 6">
            <a:extLst>
              <a:ext uri="{FF2B5EF4-FFF2-40B4-BE49-F238E27FC236}">
                <a16:creationId xmlns="" xmlns:a16="http://schemas.microsoft.com/office/drawing/2014/main" id="{C6D2E5EE-EF39-4AB3-B6BE-AFF97DF30F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2" y="144659"/>
            <a:ext cx="990242" cy="1761109"/>
          </a:xfrm>
          <a:prstGeom prst="rect">
            <a:avLst/>
          </a:prstGeom>
        </p:spPr>
      </p:pic>
      <p:pic>
        <p:nvPicPr>
          <p:cNvPr id="3" name="bubacarr_sumareh_goals">
            <a:hlinkClick r:id="" action="ppaction://media"/>
            <a:extLst>
              <a:ext uri="{FF2B5EF4-FFF2-40B4-BE49-F238E27FC236}">
                <a16:creationId xmlns="" xmlns:a16="http://schemas.microsoft.com/office/drawing/2014/main" id="{74F115D4-A587-453C-98D7-CF29952EB60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1292" y="3851920"/>
            <a:ext cx="8089415" cy="4550296"/>
          </a:xfrm>
          <a:prstGeom prst="roundRect">
            <a:avLst>
              <a:gd name="adj" fmla="val 4167"/>
            </a:avLst>
          </a:prstGeom>
          <a:solidFill>
            <a:srgbClr val="FFFFFF"/>
          </a:solidFill>
          <a:ln w="76200" cap="sq">
            <a:solidFill>
              <a:schemeClr val="tx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5893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5440" y="1174683"/>
            <a:ext cx="3384376" cy="731085"/>
          </a:xfrm>
        </p:spPr>
        <p:txBody>
          <a:bodyPr/>
          <a:lstStyle/>
          <a:p>
            <a:r>
              <a:rPr lang="en-US" sz="4400" b="1" dirty="0">
                <a:solidFill>
                  <a:schemeClr val="tx2"/>
                </a:solidFill>
              </a:rPr>
              <a:t>conclusion</a:t>
            </a:r>
            <a:endParaRPr lang="ru-RU" sz="4400" b="1" dirty="0">
              <a:solidFill>
                <a:schemeClr val="tx2"/>
              </a:solidFill>
            </a:endParaRPr>
          </a:p>
        </p:txBody>
      </p:sp>
      <p:sp>
        <p:nvSpPr>
          <p:cNvPr id="10" name="TextBox 9">
            <a:extLst>
              <a:ext uri="{FF2B5EF4-FFF2-40B4-BE49-F238E27FC236}">
                <a16:creationId xmlns="" xmlns:a16="http://schemas.microsoft.com/office/drawing/2014/main" id="{360AFCFB-4908-4AC6-A84E-A1EB2DAB632E}"/>
              </a:ext>
            </a:extLst>
          </p:cNvPr>
          <p:cNvSpPr txBox="1"/>
          <p:nvPr/>
        </p:nvSpPr>
        <p:spPr>
          <a:xfrm>
            <a:off x="1055440" y="1921330"/>
            <a:ext cx="10009112" cy="3156762"/>
          </a:xfrm>
          <a:prstGeom prst="rect">
            <a:avLst/>
          </a:prstGeom>
          <a:noFill/>
        </p:spPr>
        <p:txBody>
          <a:bodyPr wrap="square" rtlCol="0">
            <a:spAutoFit/>
          </a:bodyPr>
          <a:lstStyle/>
          <a:p>
            <a:pPr algn="just"/>
            <a:r>
              <a:rPr lang="en-US" sz="2489" b="1" dirty="0" err="1" smtClean="0">
                <a:solidFill>
                  <a:schemeClr val="tx2"/>
                </a:solidFill>
              </a:rPr>
              <a:t>Bubacarr</a:t>
            </a:r>
            <a:r>
              <a:rPr lang="en-US" sz="2489" b="1" dirty="0" smtClean="0">
                <a:solidFill>
                  <a:schemeClr val="tx2"/>
                </a:solidFill>
              </a:rPr>
              <a:t> </a:t>
            </a:r>
            <a:r>
              <a:rPr lang="en-US" sz="2489" b="1" dirty="0" err="1" smtClean="0">
                <a:solidFill>
                  <a:schemeClr val="tx2"/>
                </a:solidFill>
              </a:rPr>
              <a:t>Sumareh</a:t>
            </a:r>
            <a:r>
              <a:rPr lang="en-US" sz="2489" b="1" dirty="0" smtClean="0">
                <a:solidFill>
                  <a:schemeClr val="tx2"/>
                </a:solidFill>
              </a:rPr>
              <a:t> </a:t>
            </a:r>
            <a:r>
              <a:rPr lang="en-US" sz="2489" b="1" dirty="0" smtClean="0"/>
              <a:t>is a </a:t>
            </a:r>
            <a:r>
              <a:rPr lang="en-US" sz="2489" b="1" dirty="0" err="1" smtClean="0">
                <a:solidFill>
                  <a:schemeClr val="tx2"/>
                </a:solidFill>
              </a:rPr>
              <a:t>centre</a:t>
            </a:r>
            <a:r>
              <a:rPr lang="en-US" sz="2489" b="1" dirty="0" smtClean="0">
                <a:solidFill>
                  <a:schemeClr val="tx2"/>
                </a:solidFill>
              </a:rPr>
              <a:t>-forward </a:t>
            </a:r>
            <a:r>
              <a:rPr lang="en-US" sz="2489" b="1" dirty="0" smtClean="0"/>
              <a:t>which can be very useful in attack in schemes with only or two forwards.</a:t>
            </a:r>
          </a:p>
          <a:p>
            <a:pPr algn="just"/>
            <a:r>
              <a:rPr lang="en-US" sz="2489" b="1" dirty="0" smtClean="0"/>
              <a:t>He is a fast player who uses actively his physical data both when tackling and moving forward. Has good acceleration skill which allows him to receive balls and move past an opponent making quick body moves.</a:t>
            </a:r>
          </a:p>
          <a:p>
            <a:pPr algn="just"/>
            <a:r>
              <a:rPr lang="en-US" sz="2489" b="1" dirty="0" smtClean="0"/>
              <a:t>He now plays in a league which is slightly under his real level of performance. He will be useful for most of teams in Asia which start attacks with long through balls or play on counter-attacks.</a:t>
            </a:r>
            <a:endParaRPr lang="en-US" sz="2489" b="1" dirty="0"/>
          </a:p>
        </p:txBody>
      </p:sp>
      <p:pic>
        <p:nvPicPr>
          <p:cNvPr id="7" name="Рисунок 6">
            <a:extLst>
              <a:ext uri="{FF2B5EF4-FFF2-40B4-BE49-F238E27FC236}">
                <a16:creationId xmlns="" xmlns:a16="http://schemas.microsoft.com/office/drawing/2014/main" id="{0D08A6A7-B710-4E8D-91AF-6580D2DC40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4552" y="144659"/>
            <a:ext cx="990242" cy="1761109"/>
          </a:xfrm>
          <a:prstGeom prst="rect">
            <a:avLst/>
          </a:prstGeom>
        </p:spPr>
      </p:pic>
      <p:pic>
        <p:nvPicPr>
          <p:cNvPr id="6" name="Рисунок 5" descr="Изображение выглядит как трава, проигрыватель, внешний, мяч&#10;&#10;Автоматически созданное описание">
            <a:extLst>
              <a:ext uri="{FF2B5EF4-FFF2-40B4-BE49-F238E27FC236}">
                <a16:creationId xmlns="" xmlns:a16="http://schemas.microsoft.com/office/drawing/2014/main" id="{E3312B6A-8760-4E1D-AB3C-2B9F129250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413" y="4932040"/>
            <a:ext cx="7273166" cy="3912198"/>
          </a:xfrm>
          <a:prstGeom prst="rect">
            <a:avLst/>
          </a:prstGeom>
          <a:ln>
            <a:noFill/>
          </a:ln>
          <a:effectLst>
            <a:softEdge rad="112500"/>
          </a:effectLst>
        </p:spPr>
      </p:pic>
    </p:spTree>
    <p:extLst>
      <p:ext uri="{BB962C8B-B14F-4D97-AF65-F5344CB8AC3E}">
        <p14:creationId xmlns:p14="http://schemas.microsoft.com/office/powerpoint/2010/main" val="294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103445" y="899592"/>
            <a:ext cx="9985109" cy="1640182"/>
          </a:xfrm>
        </p:spPr>
        <p:txBody>
          <a:bodyPr>
            <a:normAutofit fontScale="92500" lnSpcReduction="10000"/>
          </a:bodyPr>
          <a:lstStyle/>
          <a:p>
            <a:r>
              <a:rPr lang="en-US" sz="4800" b="1" dirty="0"/>
              <a:t>Contact us -</a:t>
            </a:r>
          </a:p>
          <a:p>
            <a:r>
              <a:rPr lang="en-US" sz="4800" b="1" dirty="0"/>
              <a:t>we are ready to cooperate anytime!</a:t>
            </a:r>
            <a:endParaRPr lang="ru-RU" sz="4800" b="1" dirty="0"/>
          </a:p>
        </p:txBody>
      </p:sp>
      <p:sp>
        <p:nvSpPr>
          <p:cNvPr id="9" name="TextBox 8"/>
          <p:cNvSpPr txBox="1"/>
          <p:nvPr/>
        </p:nvSpPr>
        <p:spPr>
          <a:xfrm>
            <a:off x="3506681" y="6005275"/>
            <a:ext cx="5049780" cy="2862322"/>
          </a:xfrm>
          <a:prstGeom prst="rect">
            <a:avLst/>
          </a:prstGeom>
          <a:noFill/>
        </p:spPr>
        <p:txBody>
          <a:bodyPr wrap="none" rtlCol="0">
            <a:spAutoFit/>
          </a:bodyPr>
          <a:lstStyle/>
          <a:p>
            <a:pPr algn="ctr"/>
            <a:r>
              <a:rPr lang="en-US" sz="3600" dirty="0"/>
              <a:t>Andrey </a:t>
            </a:r>
            <a:r>
              <a:rPr lang="en-US" sz="3600" dirty="0" err="1"/>
              <a:t>Grushin</a:t>
            </a:r>
            <a:endParaRPr lang="ru-RU" sz="3600" dirty="0"/>
          </a:p>
          <a:p>
            <a:pPr algn="ctr"/>
            <a:r>
              <a:rPr lang="en-US" sz="3600" dirty="0"/>
              <a:t>director</a:t>
            </a:r>
          </a:p>
          <a:p>
            <a:pPr algn="ctr"/>
            <a:r>
              <a:rPr lang="en-US" sz="3600" dirty="0"/>
              <a:t>tel./</a:t>
            </a:r>
            <a:r>
              <a:rPr lang="en-US" sz="3600" dirty="0" err="1"/>
              <a:t>whatsapp</a:t>
            </a:r>
            <a:r>
              <a:rPr lang="en-US" sz="3600" dirty="0"/>
              <a:t> +35794040076</a:t>
            </a:r>
          </a:p>
          <a:p>
            <a:pPr algn="ctr"/>
            <a:r>
              <a:rPr lang="en-US" sz="3600" dirty="0">
                <a:hlinkClick r:id="rId2"/>
              </a:rPr>
              <a:t>andreygrushin@me.com</a:t>
            </a:r>
            <a:endParaRPr lang="en-US" sz="3600" dirty="0"/>
          </a:p>
          <a:p>
            <a:pPr algn="ctr"/>
            <a:r>
              <a:rPr lang="en-US" sz="3600" dirty="0"/>
              <a:t>yft-agency.com</a:t>
            </a:r>
            <a:endParaRPr lang="ru-RU" sz="3600" dirty="0"/>
          </a:p>
        </p:txBody>
      </p:sp>
      <p:sp>
        <p:nvSpPr>
          <p:cNvPr id="5" name="TextBox 4"/>
          <p:cNvSpPr txBox="1"/>
          <p:nvPr/>
        </p:nvSpPr>
        <p:spPr>
          <a:xfrm>
            <a:off x="3957124" y="4892773"/>
            <a:ext cx="4148893" cy="646331"/>
          </a:xfrm>
          <a:prstGeom prst="rect">
            <a:avLst/>
          </a:prstGeom>
          <a:noFill/>
        </p:spPr>
        <p:txBody>
          <a:bodyPr wrap="none" rtlCol="0">
            <a:spAutoFit/>
          </a:bodyPr>
          <a:lstStyle/>
          <a:p>
            <a:r>
              <a:rPr lang="en-US" sz="3600" b="1" dirty="0"/>
              <a:t>“YFT” football agency</a:t>
            </a:r>
            <a:endParaRPr lang="ru-RU" sz="3600" b="1" dirty="0"/>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3836" y="2869275"/>
            <a:ext cx="3415881" cy="1559852"/>
          </a:xfrm>
          <a:prstGeom prst="rect">
            <a:avLst/>
          </a:prstGeom>
        </p:spPr>
      </p:pic>
    </p:spTree>
    <p:extLst>
      <p:ext uri="{BB962C8B-B14F-4D97-AF65-F5344CB8AC3E}">
        <p14:creationId xmlns:p14="http://schemas.microsoft.com/office/powerpoint/2010/main" val="211590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3250" y="1288000"/>
            <a:ext cx="2496486" cy="617768"/>
          </a:xfrm>
        </p:spPr>
        <p:txBody>
          <a:bodyPr/>
          <a:lstStyle/>
          <a:p>
            <a:r>
              <a:rPr lang="en-US" sz="4400" b="1" dirty="0">
                <a:solidFill>
                  <a:schemeClr val="tx2"/>
                </a:solidFill>
              </a:rPr>
              <a:t>position</a:t>
            </a:r>
            <a:endParaRPr lang="ru-RU" sz="7111" b="1" dirty="0">
              <a:solidFill>
                <a:schemeClr val="tx2"/>
              </a:solidFill>
            </a:endParaRPr>
          </a:p>
        </p:txBody>
      </p:sp>
      <p:sp>
        <p:nvSpPr>
          <p:cNvPr id="8" name="TextBox 7"/>
          <p:cNvSpPr txBox="1"/>
          <p:nvPr/>
        </p:nvSpPr>
        <p:spPr>
          <a:xfrm>
            <a:off x="1223250" y="2642488"/>
            <a:ext cx="9841301" cy="1384995"/>
          </a:xfrm>
          <a:prstGeom prst="rect">
            <a:avLst/>
          </a:prstGeom>
          <a:noFill/>
        </p:spPr>
        <p:txBody>
          <a:bodyPr wrap="square" rtlCol="0">
            <a:spAutoFit/>
          </a:bodyPr>
          <a:lstStyle/>
          <a:p>
            <a:pPr algn="just"/>
            <a:r>
              <a:rPr lang="en-US" sz="2800" b="1" dirty="0"/>
              <a:t>Plays as a </a:t>
            </a:r>
            <a:r>
              <a:rPr lang="en-US" sz="2800" b="1" dirty="0">
                <a:solidFill>
                  <a:schemeClr val="tx2"/>
                </a:solidFill>
              </a:rPr>
              <a:t>centre-forward</a:t>
            </a:r>
            <a:r>
              <a:rPr lang="ru-RU" sz="2800" b="1" dirty="0">
                <a:solidFill>
                  <a:schemeClr val="tx2"/>
                </a:solidFill>
              </a:rPr>
              <a:t>.</a:t>
            </a:r>
            <a:r>
              <a:rPr lang="ru-RU" sz="2800" b="1" dirty="0"/>
              <a:t> </a:t>
            </a:r>
            <a:r>
              <a:rPr lang="en-US" sz="2800" b="1" dirty="0"/>
              <a:t>Tries to </a:t>
            </a:r>
            <a:r>
              <a:rPr lang="en-US" sz="2800" b="1" dirty="0">
                <a:solidFill>
                  <a:schemeClr val="tx2"/>
                </a:solidFill>
              </a:rPr>
              <a:t>shoot</a:t>
            </a:r>
            <a:r>
              <a:rPr lang="en-US" sz="2800" b="1" dirty="0"/>
              <a:t> from </a:t>
            </a:r>
            <a:r>
              <a:rPr lang="en-US" sz="2800" b="1" dirty="0">
                <a:solidFill>
                  <a:schemeClr val="tx2"/>
                </a:solidFill>
              </a:rPr>
              <a:t>both feet </a:t>
            </a:r>
            <a:r>
              <a:rPr lang="en-US" sz="2800" b="1" dirty="0"/>
              <a:t>from inside the penalty box. Can also </a:t>
            </a:r>
            <a:r>
              <a:rPr lang="en-US" sz="2800" b="1" dirty="0">
                <a:solidFill>
                  <a:schemeClr val="tx2"/>
                </a:solidFill>
              </a:rPr>
              <a:t>go deeper </a:t>
            </a:r>
            <a:r>
              <a:rPr lang="en-US" sz="2800" b="1" dirty="0"/>
              <a:t>to get the ball or to help his teammates in </a:t>
            </a:r>
            <a:r>
              <a:rPr lang="en-US" sz="2800" b="1" dirty="0">
                <a:solidFill>
                  <a:schemeClr val="tx2"/>
                </a:solidFill>
              </a:rPr>
              <a:t>pressing</a:t>
            </a:r>
            <a:r>
              <a:rPr lang="en-US" sz="2800" b="1" dirty="0"/>
              <a:t>.</a:t>
            </a:r>
            <a:endParaRPr lang="ru-RU" sz="2800" b="1" dirty="0"/>
          </a:p>
        </p:txBody>
      </p:sp>
      <p:sp>
        <p:nvSpPr>
          <p:cNvPr id="3" name="TextBox 2">
            <a:extLst>
              <a:ext uri="{FF2B5EF4-FFF2-40B4-BE49-F238E27FC236}">
                <a16:creationId xmlns="" xmlns:a16="http://schemas.microsoft.com/office/drawing/2014/main" id="{46859570-7A9E-4F12-B7C7-5B77C14126C3}"/>
              </a:ext>
            </a:extLst>
          </p:cNvPr>
          <p:cNvSpPr txBox="1"/>
          <p:nvPr/>
        </p:nvSpPr>
        <p:spPr>
          <a:xfrm>
            <a:off x="1503037" y="10889047"/>
            <a:ext cx="9841301" cy="584775"/>
          </a:xfrm>
          <a:prstGeom prst="rect">
            <a:avLst/>
          </a:prstGeom>
          <a:noFill/>
        </p:spPr>
        <p:txBody>
          <a:bodyPr wrap="square" rtlCol="0">
            <a:spAutoFit/>
          </a:bodyPr>
          <a:lstStyle/>
          <a:p>
            <a:r>
              <a:rPr lang="ru-RU" sz="3200" dirty="0"/>
              <a:t>Установка от главного тренера «Шахтера» - Паулу </a:t>
            </a:r>
            <a:r>
              <a:rPr lang="ru-RU" sz="3200" dirty="0" err="1"/>
              <a:t>Фонсека</a:t>
            </a:r>
            <a:endParaRPr lang="ru-RU" sz="3200" dirty="0"/>
          </a:p>
        </p:txBody>
      </p:sp>
      <p:pic>
        <p:nvPicPr>
          <p:cNvPr id="7" name="Рисунок 6">
            <a:extLst>
              <a:ext uri="{FF2B5EF4-FFF2-40B4-BE49-F238E27FC236}">
                <a16:creationId xmlns="" xmlns:a16="http://schemas.microsoft.com/office/drawing/2014/main" id="{B39D30DB-C1FF-4DBC-973F-23FD461F4F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4552" y="144659"/>
            <a:ext cx="990242" cy="1761109"/>
          </a:xfrm>
          <a:prstGeom prst="rect">
            <a:avLst/>
          </a:prstGeom>
        </p:spPr>
      </p:pic>
      <p:pic>
        <p:nvPicPr>
          <p:cNvPr id="6" name="Рисунок 5">
            <a:extLst>
              <a:ext uri="{FF2B5EF4-FFF2-40B4-BE49-F238E27FC236}">
                <a16:creationId xmlns="" xmlns:a16="http://schemas.microsoft.com/office/drawing/2014/main" id="{1BF3DB55-CAC0-4D9C-BFDA-8561F0D75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318" y="5037322"/>
            <a:ext cx="8240234" cy="3508745"/>
          </a:xfrm>
          <a:prstGeom prst="rect">
            <a:avLst/>
          </a:prstGeom>
        </p:spPr>
      </p:pic>
      <p:pic>
        <p:nvPicPr>
          <p:cNvPr id="4" name="Рисунок 3">
            <a:extLst>
              <a:ext uri="{FF2B5EF4-FFF2-40B4-BE49-F238E27FC236}">
                <a16:creationId xmlns="" xmlns:a16="http://schemas.microsoft.com/office/drawing/2014/main" id="{3B024811-97A3-413C-BD41-FE95CE457964}"/>
              </a:ext>
            </a:extLst>
          </p:cNvPr>
          <p:cNvPicPr>
            <a:picLocks noChangeAspect="1"/>
          </p:cNvPicPr>
          <p:nvPr/>
        </p:nvPicPr>
        <p:blipFill>
          <a:blip r:embed="rId4"/>
          <a:stretch>
            <a:fillRect/>
          </a:stretch>
        </p:blipFill>
        <p:spPr>
          <a:xfrm rot="16200000">
            <a:off x="651228" y="5576018"/>
            <a:ext cx="3562350" cy="2381250"/>
          </a:xfrm>
          <a:prstGeom prst="rect">
            <a:avLst/>
          </a:prstGeom>
        </p:spPr>
      </p:pic>
    </p:spTree>
    <p:extLst>
      <p:ext uri="{BB962C8B-B14F-4D97-AF65-F5344CB8AC3E}">
        <p14:creationId xmlns:p14="http://schemas.microsoft.com/office/powerpoint/2010/main" val="3437684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5560" y="1139426"/>
            <a:ext cx="5617413" cy="761784"/>
          </a:xfrm>
        </p:spPr>
        <p:txBody>
          <a:bodyPr/>
          <a:lstStyle/>
          <a:p>
            <a:r>
              <a:rPr lang="en-US" sz="4400" b="1" dirty="0">
                <a:solidFill>
                  <a:schemeClr val="tx2"/>
                </a:solidFill>
              </a:rPr>
              <a:t>Career description</a:t>
            </a:r>
            <a:endParaRPr lang="ru-RU" sz="4800" b="1" dirty="0">
              <a:solidFill>
                <a:schemeClr val="tx2"/>
              </a:solidFill>
            </a:endParaRPr>
          </a:p>
        </p:txBody>
      </p:sp>
      <p:sp>
        <p:nvSpPr>
          <p:cNvPr id="8" name="TextBox 7"/>
          <p:cNvSpPr txBox="1"/>
          <p:nvPr/>
        </p:nvSpPr>
        <p:spPr>
          <a:xfrm>
            <a:off x="1125560" y="2339752"/>
            <a:ext cx="5114456" cy="3970318"/>
          </a:xfrm>
          <a:prstGeom prst="rect">
            <a:avLst/>
          </a:prstGeom>
          <a:noFill/>
        </p:spPr>
        <p:txBody>
          <a:bodyPr wrap="square" rtlCol="0">
            <a:spAutoFit/>
          </a:bodyPr>
          <a:lstStyle/>
          <a:p>
            <a:pPr algn="just"/>
            <a:r>
              <a:rPr lang="en-US" sz="2800" b="1" dirty="0" err="1">
                <a:solidFill>
                  <a:schemeClr val="tx2"/>
                </a:solidFill>
              </a:rPr>
              <a:t>Sumareh</a:t>
            </a:r>
            <a:r>
              <a:rPr lang="en-US" sz="2800" b="1" dirty="0"/>
              <a:t> has started his career in Gambia before coming to </a:t>
            </a:r>
            <a:r>
              <a:rPr lang="en-US" sz="2800" b="1" dirty="0">
                <a:solidFill>
                  <a:schemeClr val="tx2"/>
                </a:solidFill>
              </a:rPr>
              <a:t>Norway</a:t>
            </a:r>
            <a:r>
              <a:rPr lang="en-US" sz="2800" b="1" dirty="0"/>
              <a:t> in January </a:t>
            </a:r>
            <a:r>
              <a:rPr lang="en-US" sz="2800" b="1" dirty="0">
                <a:solidFill>
                  <a:schemeClr val="tx2"/>
                </a:solidFill>
              </a:rPr>
              <a:t>2013</a:t>
            </a:r>
            <a:r>
              <a:rPr lang="en-US" sz="2800" b="1" dirty="0"/>
              <a:t>. There he has played for </a:t>
            </a:r>
            <a:r>
              <a:rPr lang="en-US" sz="2800" b="1" dirty="0">
                <a:solidFill>
                  <a:schemeClr val="tx2"/>
                </a:solidFill>
              </a:rPr>
              <a:t>FC </a:t>
            </a:r>
            <a:r>
              <a:rPr lang="en-US" sz="2800" b="1" dirty="0" err="1">
                <a:solidFill>
                  <a:schemeClr val="tx2"/>
                </a:solidFill>
              </a:rPr>
              <a:t>Kopervik</a:t>
            </a:r>
            <a:r>
              <a:rPr lang="en-US" sz="2800" b="1" dirty="0">
                <a:solidFill>
                  <a:schemeClr val="tx2"/>
                </a:solidFill>
              </a:rPr>
              <a:t> </a:t>
            </a:r>
            <a:r>
              <a:rPr lang="en-US" sz="2800" b="1" dirty="0"/>
              <a:t>and </a:t>
            </a:r>
            <a:r>
              <a:rPr lang="en-US" sz="2800" b="1" dirty="0">
                <a:solidFill>
                  <a:schemeClr val="tx2"/>
                </a:solidFill>
              </a:rPr>
              <a:t>FC </a:t>
            </a:r>
            <a:r>
              <a:rPr lang="en-US" sz="2800" b="1" dirty="0" err="1">
                <a:solidFill>
                  <a:schemeClr val="tx2"/>
                </a:solidFill>
              </a:rPr>
              <a:t>Vard</a:t>
            </a:r>
            <a:r>
              <a:rPr lang="en-US" sz="2800" b="1" dirty="0"/>
              <a:t> before being signed up by </a:t>
            </a:r>
            <a:r>
              <a:rPr lang="en-US" sz="2800" b="1" dirty="0">
                <a:solidFill>
                  <a:schemeClr val="tx2"/>
                </a:solidFill>
              </a:rPr>
              <a:t>FC </a:t>
            </a:r>
            <a:r>
              <a:rPr lang="en-US" sz="2800" b="1" dirty="0" err="1">
                <a:solidFill>
                  <a:schemeClr val="tx2"/>
                </a:solidFill>
              </a:rPr>
              <a:t>Egersund</a:t>
            </a:r>
            <a:r>
              <a:rPr lang="en-US" sz="2800" b="1" dirty="0"/>
              <a:t> in </a:t>
            </a:r>
            <a:r>
              <a:rPr lang="en-US" sz="2800" b="1" dirty="0">
                <a:solidFill>
                  <a:schemeClr val="tx2"/>
                </a:solidFill>
              </a:rPr>
              <a:t>2017</a:t>
            </a:r>
            <a:r>
              <a:rPr lang="en-US" sz="2800" b="1" dirty="0"/>
              <a:t>. There he has made </a:t>
            </a:r>
            <a:r>
              <a:rPr lang="en-US" sz="2800" b="1" dirty="0">
                <a:solidFill>
                  <a:schemeClr val="tx2"/>
                </a:solidFill>
              </a:rPr>
              <a:t>77</a:t>
            </a:r>
            <a:r>
              <a:rPr lang="en-US" sz="2800" b="1" dirty="0"/>
              <a:t> appearances and scored total of </a:t>
            </a:r>
            <a:r>
              <a:rPr lang="en-US" sz="2800" b="1" dirty="0">
                <a:solidFill>
                  <a:schemeClr val="tx2"/>
                </a:solidFill>
              </a:rPr>
              <a:t>49</a:t>
            </a:r>
            <a:r>
              <a:rPr lang="en-US" sz="2800" b="1" dirty="0"/>
              <a:t> goals and became one of team leaders.</a:t>
            </a:r>
            <a:endParaRPr lang="ru-RU" sz="2800" b="1" dirty="0"/>
          </a:p>
        </p:txBody>
      </p:sp>
      <p:pic>
        <p:nvPicPr>
          <p:cNvPr id="10" name="Рисунок 9">
            <a:extLst>
              <a:ext uri="{FF2B5EF4-FFF2-40B4-BE49-F238E27FC236}">
                <a16:creationId xmlns="" xmlns:a16="http://schemas.microsoft.com/office/drawing/2014/main" id="{8B8EAE45-A0A9-402E-B166-90BF5998A3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4552" y="144659"/>
            <a:ext cx="990242" cy="1761109"/>
          </a:xfrm>
          <a:prstGeom prst="rect">
            <a:avLst/>
          </a:prstGeom>
        </p:spPr>
      </p:pic>
      <p:pic>
        <p:nvPicPr>
          <p:cNvPr id="7" name="Рисунок 6" descr="Изображение выглядит как внешний, вода, здание, мужчина&#10;&#10;Автоматически созданное описание">
            <a:extLst>
              <a:ext uri="{FF2B5EF4-FFF2-40B4-BE49-F238E27FC236}">
                <a16:creationId xmlns="" xmlns:a16="http://schemas.microsoft.com/office/drawing/2014/main" id="{3962BADC-23F9-42A8-9878-5063ED3152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6940" y="2518306"/>
            <a:ext cx="4817612" cy="3613209"/>
          </a:xfrm>
          <a:prstGeom prst="rect">
            <a:avLst/>
          </a:prstGeom>
        </p:spPr>
      </p:pic>
    </p:spTree>
    <p:extLst>
      <p:ext uri="{BB962C8B-B14F-4D97-AF65-F5344CB8AC3E}">
        <p14:creationId xmlns:p14="http://schemas.microsoft.com/office/powerpoint/2010/main" val="3551049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7448" y="1143984"/>
            <a:ext cx="4733346" cy="761784"/>
          </a:xfrm>
        </p:spPr>
        <p:txBody>
          <a:bodyPr/>
          <a:lstStyle/>
          <a:p>
            <a:r>
              <a:rPr lang="en-US" sz="4400" b="1" dirty="0">
                <a:solidFill>
                  <a:schemeClr val="tx2"/>
                </a:solidFill>
              </a:rPr>
              <a:t>stats &amp; numbers</a:t>
            </a:r>
            <a:endParaRPr lang="ru-RU" sz="4800" b="1" dirty="0">
              <a:solidFill>
                <a:schemeClr val="tx2"/>
              </a:solidFill>
            </a:endParaRPr>
          </a:p>
        </p:txBody>
      </p:sp>
      <p:sp>
        <p:nvSpPr>
          <p:cNvPr id="8" name="TextBox 7"/>
          <p:cNvSpPr txBox="1"/>
          <p:nvPr/>
        </p:nvSpPr>
        <p:spPr>
          <a:xfrm>
            <a:off x="1127448" y="2134579"/>
            <a:ext cx="9937104" cy="4401205"/>
          </a:xfrm>
          <a:prstGeom prst="rect">
            <a:avLst/>
          </a:prstGeom>
          <a:noFill/>
        </p:spPr>
        <p:txBody>
          <a:bodyPr wrap="square" rtlCol="0">
            <a:spAutoFit/>
          </a:bodyPr>
          <a:lstStyle/>
          <a:p>
            <a:pPr algn="just"/>
            <a:r>
              <a:rPr lang="en-US" sz="2800" b="1" dirty="0"/>
              <a:t>All stats as per </a:t>
            </a:r>
            <a:r>
              <a:rPr lang="en-US" sz="2800" b="1" dirty="0">
                <a:solidFill>
                  <a:schemeClr val="tx2"/>
                </a:solidFill>
              </a:rPr>
              <a:t>90 minutes</a:t>
            </a:r>
            <a:r>
              <a:rPr lang="en-US" sz="2800" b="1" dirty="0"/>
              <a:t>.</a:t>
            </a:r>
          </a:p>
          <a:p>
            <a:pPr algn="just"/>
            <a:endParaRPr lang="en-US" sz="2800" b="1" dirty="0"/>
          </a:p>
          <a:p>
            <a:pPr algn="just"/>
            <a:r>
              <a:rPr lang="en-US" sz="2800" b="1" dirty="0">
                <a:solidFill>
                  <a:schemeClr val="tx2"/>
                </a:solidFill>
              </a:rPr>
              <a:t>9</a:t>
            </a:r>
            <a:r>
              <a:rPr lang="en-US" sz="2800" b="1" dirty="0"/>
              <a:t> air challenges (</a:t>
            </a:r>
            <a:r>
              <a:rPr lang="en-US" sz="2800" b="1" dirty="0">
                <a:solidFill>
                  <a:schemeClr val="tx2"/>
                </a:solidFill>
              </a:rPr>
              <a:t>20% </a:t>
            </a:r>
            <a:r>
              <a:rPr lang="en-US" sz="2800" b="1" dirty="0"/>
              <a:t>success).</a:t>
            </a:r>
            <a:r>
              <a:rPr lang="en-US" sz="2800" b="1" dirty="0">
                <a:solidFill>
                  <a:schemeClr val="tx2"/>
                </a:solidFill>
              </a:rPr>
              <a:t> </a:t>
            </a:r>
            <a:r>
              <a:rPr lang="en-US" sz="2800" b="1" dirty="0"/>
              <a:t>Also </a:t>
            </a:r>
            <a:r>
              <a:rPr lang="en-US" sz="2800" b="1" dirty="0">
                <a:solidFill>
                  <a:schemeClr val="tx2"/>
                </a:solidFill>
              </a:rPr>
              <a:t>3</a:t>
            </a:r>
            <a:r>
              <a:rPr lang="en-US" sz="2800" b="1" dirty="0"/>
              <a:t> defensive challenges (</a:t>
            </a:r>
            <a:r>
              <a:rPr lang="en-US" sz="2800" b="1" dirty="0">
                <a:solidFill>
                  <a:schemeClr val="tx2"/>
                </a:solidFill>
              </a:rPr>
              <a:t>53%</a:t>
            </a:r>
            <a:r>
              <a:rPr lang="en-US" sz="2800" b="1" dirty="0"/>
              <a:t> success) and </a:t>
            </a:r>
            <a:r>
              <a:rPr lang="en-US" sz="2800" b="1" dirty="0">
                <a:solidFill>
                  <a:schemeClr val="tx2"/>
                </a:solidFill>
              </a:rPr>
              <a:t>19</a:t>
            </a:r>
            <a:r>
              <a:rPr lang="en-US" sz="2800" b="1" dirty="0"/>
              <a:t> attacking challenges (</a:t>
            </a:r>
            <a:r>
              <a:rPr lang="en-US" sz="2800" b="1" dirty="0">
                <a:solidFill>
                  <a:schemeClr val="tx2"/>
                </a:solidFill>
              </a:rPr>
              <a:t>32% </a:t>
            </a:r>
            <a:r>
              <a:rPr lang="en-US" sz="2800" b="1" dirty="0"/>
              <a:t>success).</a:t>
            </a:r>
          </a:p>
          <a:p>
            <a:pPr algn="just"/>
            <a:r>
              <a:rPr lang="en-US" sz="2800" b="1" dirty="0">
                <a:solidFill>
                  <a:schemeClr val="tx2"/>
                </a:solidFill>
              </a:rPr>
              <a:t>77% </a:t>
            </a:r>
            <a:r>
              <a:rPr lang="en-US" sz="2800" b="1" dirty="0"/>
              <a:t>pass accuracy with </a:t>
            </a:r>
            <a:r>
              <a:rPr lang="en-US" sz="2800" b="1" dirty="0">
                <a:solidFill>
                  <a:schemeClr val="tx2"/>
                </a:solidFill>
              </a:rPr>
              <a:t>16 </a:t>
            </a:r>
            <a:r>
              <a:rPr lang="en-US" sz="2800" b="1" dirty="0"/>
              <a:t>passes in total. </a:t>
            </a:r>
            <a:r>
              <a:rPr lang="en-US" sz="2800" b="1" dirty="0">
                <a:solidFill>
                  <a:schemeClr val="tx2"/>
                </a:solidFill>
              </a:rPr>
              <a:t>1</a:t>
            </a:r>
            <a:r>
              <a:rPr lang="en-US" sz="2800" b="1" dirty="0"/>
              <a:t> key pass per 90 min with </a:t>
            </a:r>
            <a:r>
              <a:rPr lang="en-US" sz="2800" b="1" dirty="0">
                <a:solidFill>
                  <a:schemeClr val="tx2"/>
                </a:solidFill>
              </a:rPr>
              <a:t>67%</a:t>
            </a:r>
            <a:r>
              <a:rPr lang="en-US" sz="2800" b="1" dirty="0"/>
              <a:t> of accuracy.</a:t>
            </a:r>
          </a:p>
          <a:p>
            <a:pPr algn="just"/>
            <a:r>
              <a:rPr lang="en-US" sz="2800" b="1" dirty="0">
                <a:solidFill>
                  <a:schemeClr val="tx2"/>
                </a:solidFill>
              </a:rPr>
              <a:t>2.7</a:t>
            </a:r>
            <a:r>
              <a:rPr lang="en-US" sz="2800" b="1" dirty="0"/>
              <a:t> dribbles (</a:t>
            </a:r>
            <a:r>
              <a:rPr lang="en-US" sz="2800" b="1" dirty="0">
                <a:solidFill>
                  <a:schemeClr val="tx2"/>
                </a:solidFill>
              </a:rPr>
              <a:t>65% </a:t>
            </a:r>
            <a:r>
              <a:rPr lang="en-US" sz="2800" b="1" dirty="0"/>
              <a:t>success) and </a:t>
            </a:r>
            <a:r>
              <a:rPr lang="en-US" sz="2800" b="1" dirty="0">
                <a:solidFill>
                  <a:schemeClr val="tx2"/>
                </a:solidFill>
              </a:rPr>
              <a:t>1.8</a:t>
            </a:r>
            <a:r>
              <a:rPr lang="en-US" sz="2800" b="1" dirty="0"/>
              <a:t> tackles per 90 min (</a:t>
            </a:r>
            <a:r>
              <a:rPr lang="en-US" sz="2800" b="1" dirty="0">
                <a:solidFill>
                  <a:schemeClr val="tx2"/>
                </a:solidFill>
              </a:rPr>
              <a:t>73%</a:t>
            </a:r>
            <a:r>
              <a:rPr lang="en-US" sz="2800" b="1" dirty="0"/>
              <a:t> success). Commits </a:t>
            </a:r>
            <a:r>
              <a:rPr lang="en-US" sz="2800" b="1" dirty="0">
                <a:solidFill>
                  <a:schemeClr val="tx2"/>
                </a:solidFill>
              </a:rPr>
              <a:t>2.5</a:t>
            </a:r>
            <a:r>
              <a:rPr lang="en-US" sz="2800" b="1" dirty="0"/>
              <a:t> fouls and suffers </a:t>
            </a:r>
            <a:r>
              <a:rPr lang="en-US" sz="2800" b="1" dirty="0">
                <a:solidFill>
                  <a:schemeClr val="tx2"/>
                </a:solidFill>
              </a:rPr>
              <a:t>1.8</a:t>
            </a:r>
            <a:r>
              <a:rPr lang="en-US" sz="2800" b="1" dirty="0"/>
              <a:t> foul per 90 min.</a:t>
            </a:r>
          </a:p>
          <a:p>
            <a:pPr algn="just"/>
            <a:r>
              <a:rPr lang="en-US" sz="2800" b="1" dirty="0"/>
              <a:t>In general, performs </a:t>
            </a:r>
            <a:r>
              <a:rPr lang="en-US" sz="2800" b="1" dirty="0">
                <a:solidFill>
                  <a:schemeClr val="tx2"/>
                </a:solidFill>
              </a:rPr>
              <a:t>above average</a:t>
            </a:r>
            <a:r>
              <a:rPr lang="ru-RU" sz="2800" b="1" dirty="0">
                <a:solidFill>
                  <a:schemeClr val="tx2"/>
                </a:solidFill>
              </a:rPr>
              <a:t> </a:t>
            </a:r>
            <a:r>
              <a:rPr lang="en-US" sz="2800" b="1" dirty="0">
                <a:solidFill>
                  <a:schemeClr val="tx2"/>
                </a:solidFill>
              </a:rPr>
              <a:t>level </a:t>
            </a:r>
            <a:r>
              <a:rPr lang="en-US" sz="2800" b="1" dirty="0"/>
              <a:t>of the Norwegian second </a:t>
            </a:r>
            <a:r>
              <a:rPr lang="en-US" sz="2800" b="1" dirty="0" err="1"/>
              <a:t>divison</a:t>
            </a:r>
            <a:r>
              <a:rPr lang="en-US" sz="2800" b="1" dirty="0"/>
              <a:t> (see next slide).</a:t>
            </a:r>
            <a:endParaRPr lang="ru-RU" sz="2800" b="1" dirty="0"/>
          </a:p>
        </p:txBody>
      </p:sp>
      <p:pic>
        <p:nvPicPr>
          <p:cNvPr id="10" name="Рисунок 9">
            <a:extLst>
              <a:ext uri="{FF2B5EF4-FFF2-40B4-BE49-F238E27FC236}">
                <a16:creationId xmlns="" xmlns:a16="http://schemas.microsoft.com/office/drawing/2014/main" id="{8B8EAE45-A0A9-402E-B166-90BF5998A3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4552" y="144659"/>
            <a:ext cx="990242" cy="1761109"/>
          </a:xfrm>
          <a:prstGeom prst="rect">
            <a:avLst/>
          </a:prstGeom>
        </p:spPr>
      </p:pic>
    </p:spTree>
    <p:extLst>
      <p:ext uri="{BB962C8B-B14F-4D97-AF65-F5344CB8AC3E}">
        <p14:creationId xmlns:p14="http://schemas.microsoft.com/office/powerpoint/2010/main" val="1402280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5630" y="1143984"/>
            <a:ext cx="4824536" cy="761784"/>
          </a:xfrm>
        </p:spPr>
        <p:txBody>
          <a:bodyPr/>
          <a:lstStyle/>
          <a:p>
            <a:r>
              <a:rPr lang="en-US" sz="4400" b="1" dirty="0">
                <a:solidFill>
                  <a:schemeClr val="tx2"/>
                </a:solidFill>
              </a:rPr>
              <a:t>stats &amp; numbers</a:t>
            </a:r>
            <a:endParaRPr lang="ru-RU" sz="4800" b="1" dirty="0">
              <a:solidFill>
                <a:schemeClr val="tx2"/>
              </a:solidFill>
            </a:endParaRPr>
          </a:p>
        </p:txBody>
      </p:sp>
      <p:pic>
        <p:nvPicPr>
          <p:cNvPr id="10" name="Рисунок 9">
            <a:extLst>
              <a:ext uri="{FF2B5EF4-FFF2-40B4-BE49-F238E27FC236}">
                <a16:creationId xmlns="" xmlns:a16="http://schemas.microsoft.com/office/drawing/2014/main" id="{8B8EAE45-A0A9-402E-B166-90BF5998A3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4552" y="144659"/>
            <a:ext cx="990242" cy="1761109"/>
          </a:xfrm>
          <a:prstGeom prst="rect">
            <a:avLst/>
          </a:prstGeom>
        </p:spPr>
      </p:pic>
      <p:pic>
        <p:nvPicPr>
          <p:cNvPr id="5" name="Рисунок 4">
            <a:extLst>
              <a:ext uri="{FF2B5EF4-FFF2-40B4-BE49-F238E27FC236}">
                <a16:creationId xmlns="" xmlns:a16="http://schemas.microsoft.com/office/drawing/2014/main" id="{0C26B8EC-C6BD-416F-AAFC-72A985121005}"/>
              </a:ext>
            </a:extLst>
          </p:cNvPr>
          <p:cNvPicPr>
            <a:picLocks noChangeAspect="1"/>
          </p:cNvPicPr>
          <p:nvPr/>
        </p:nvPicPr>
        <p:blipFill>
          <a:blip r:embed="rId3"/>
          <a:stretch>
            <a:fillRect/>
          </a:stretch>
        </p:blipFill>
        <p:spPr>
          <a:xfrm>
            <a:off x="1350286" y="1855772"/>
            <a:ext cx="9563100" cy="6057900"/>
          </a:xfrm>
          <a:prstGeom prst="rect">
            <a:avLst/>
          </a:prstGeom>
          <a:ln>
            <a:noFill/>
          </a:ln>
          <a:effectLst>
            <a:outerShdw blurRad="292100" dist="139700" dir="2700000" algn="tl" rotWithShape="0">
              <a:srgbClr val="333333">
                <a:alpha val="65000"/>
              </a:srgbClr>
            </a:outerShdw>
          </a:effectLst>
        </p:spPr>
      </p:pic>
      <p:pic>
        <p:nvPicPr>
          <p:cNvPr id="6" name="Рисунок 5">
            <a:extLst>
              <a:ext uri="{FF2B5EF4-FFF2-40B4-BE49-F238E27FC236}">
                <a16:creationId xmlns="" xmlns:a16="http://schemas.microsoft.com/office/drawing/2014/main" id="{DABA9DE6-D85F-4A97-AA02-200AAF43825B}"/>
              </a:ext>
            </a:extLst>
          </p:cNvPr>
          <p:cNvPicPr>
            <a:picLocks noChangeAspect="1"/>
          </p:cNvPicPr>
          <p:nvPr/>
        </p:nvPicPr>
        <p:blipFill>
          <a:blip r:embed="rId4"/>
          <a:stretch>
            <a:fillRect/>
          </a:stretch>
        </p:blipFill>
        <p:spPr>
          <a:xfrm>
            <a:off x="0" y="7863675"/>
            <a:ext cx="12192000" cy="1280325"/>
          </a:xfrm>
          <a:prstGeom prst="rect">
            <a:avLst/>
          </a:prstGeom>
        </p:spPr>
      </p:pic>
    </p:spTree>
    <p:extLst>
      <p:ext uri="{BB962C8B-B14F-4D97-AF65-F5344CB8AC3E}">
        <p14:creationId xmlns:p14="http://schemas.microsoft.com/office/powerpoint/2010/main" val="1405045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7448" y="1143984"/>
            <a:ext cx="4536504" cy="761784"/>
          </a:xfrm>
        </p:spPr>
        <p:txBody>
          <a:bodyPr/>
          <a:lstStyle/>
          <a:p>
            <a:r>
              <a:rPr lang="en-US" sz="4400" b="1" dirty="0">
                <a:solidFill>
                  <a:schemeClr val="tx2"/>
                </a:solidFill>
              </a:rPr>
              <a:t>Goals &amp; assists</a:t>
            </a:r>
            <a:endParaRPr lang="ru-RU" sz="4800" b="1" dirty="0">
              <a:solidFill>
                <a:schemeClr val="tx2"/>
              </a:solidFill>
            </a:endParaRPr>
          </a:p>
        </p:txBody>
      </p:sp>
      <p:pic>
        <p:nvPicPr>
          <p:cNvPr id="10" name="Рисунок 9">
            <a:extLst>
              <a:ext uri="{FF2B5EF4-FFF2-40B4-BE49-F238E27FC236}">
                <a16:creationId xmlns="" xmlns:a16="http://schemas.microsoft.com/office/drawing/2014/main" id="{8B8EAE45-A0A9-402E-B166-90BF5998A3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2" y="144659"/>
            <a:ext cx="990242" cy="1761109"/>
          </a:xfrm>
          <a:prstGeom prst="rect">
            <a:avLst/>
          </a:prstGeom>
        </p:spPr>
      </p:pic>
      <p:pic>
        <p:nvPicPr>
          <p:cNvPr id="4" name="bubacarr_sumareh_goals">
            <a:hlinkClick r:id="" action="ppaction://media"/>
            <a:extLst>
              <a:ext uri="{FF2B5EF4-FFF2-40B4-BE49-F238E27FC236}">
                <a16:creationId xmlns="" xmlns:a16="http://schemas.microsoft.com/office/drawing/2014/main" id="{742D8E98-BB54-467C-A6BB-2E4FD72550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2513616"/>
            <a:ext cx="9753600" cy="5486400"/>
          </a:xfrm>
          <a:prstGeom prst="roundRect">
            <a:avLst>
              <a:gd name="adj" fmla="val 4167"/>
            </a:avLst>
          </a:prstGeom>
          <a:solidFill>
            <a:srgbClr val="FFFFFF"/>
          </a:solidFill>
          <a:ln w="76200" cap="sq">
            <a:solidFill>
              <a:schemeClr val="tx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30658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9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7448" y="1166615"/>
            <a:ext cx="2664296" cy="739153"/>
          </a:xfrm>
        </p:spPr>
        <p:txBody>
          <a:bodyPr/>
          <a:lstStyle/>
          <a:p>
            <a:r>
              <a:rPr lang="en-US" sz="4400" b="1" dirty="0">
                <a:solidFill>
                  <a:schemeClr val="tx2"/>
                </a:solidFill>
              </a:rPr>
              <a:t>tackling</a:t>
            </a:r>
            <a:endParaRPr lang="ru-RU" sz="7111" b="1" dirty="0">
              <a:solidFill>
                <a:schemeClr val="tx2"/>
              </a:solidFill>
            </a:endParaRPr>
          </a:p>
        </p:txBody>
      </p:sp>
      <p:sp>
        <p:nvSpPr>
          <p:cNvPr id="8" name="TextBox 7"/>
          <p:cNvSpPr txBox="1"/>
          <p:nvPr/>
        </p:nvSpPr>
        <p:spPr>
          <a:xfrm>
            <a:off x="1127448" y="2312085"/>
            <a:ext cx="9937104" cy="954107"/>
          </a:xfrm>
          <a:prstGeom prst="rect">
            <a:avLst/>
          </a:prstGeom>
          <a:noFill/>
        </p:spPr>
        <p:txBody>
          <a:bodyPr wrap="square" rtlCol="0">
            <a:spAutoFit/>
          </a:bodyPr>
          <a:lstStyle/>
          <a:p>
            <a:pPr algn="just"/>
            <a:r>
              <a:rPr lang="en-US" sz="2800" b="1" dirty="0"/>
              <a:t>Uses his good physical characteristics to challenge an opponent. Prefers to stay on feet when tackling.</a:t>
            </a:r>
            <a:endParaRPr lang="ru-RU" sz="2800" b="1" dirty="0"/>
          </a:p>
        </p:txBody>
      </p:sp>
      <p:pic>
        <p:nvPicPr>
          <p:cNvPr id="9" name="Рисунок 8">
            <a:extLst>
              <a:ext uri="{FF2B5EF4-FFF2-40B4-BE49-F238E27FC236}">
                <a16:creationId xmlns="" xmlns:a16="http://schemas.microsoft.com/office/drawing/2014/main" id="{D857A72B-EEC8-49DD-9EEE-0A05B2626C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2" y="144659"/>
            <a:ext cx="990242" cy="1761109"/>
          </a:xfrm>
          <a:prstGeom prst="rect">
            <a:avLst/>
          </a:prstGeom>
        </p:spPr>
      </p:pic>
      <p:pic>
        <p:nvPicPr>
          <p:cNvPr id="4" name="bubacarr_sumareh_tackles">
            <a:hlinkClick r:id="" action="ppaction://media"/>
            <a:extLst>
              <a:ext uri="{FF2B5EF4-FFF2-40B4-BE49-F238E27FC236}">
                <a16:creationId xmlns="" xmlns:a16="http://schemas.microsoft.com/office/drawing/2014/main" id="{0AC6FB7A-4286-4266-9F3D-B6C94DCFA2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6450" y="3563888"/>
            <a:ext cx="8739100" cy="4915744"/>
          </a:xfrm>
          <a:prstGeom prst="roundRect">
            <a:avLst>
              <a:gd name="adj" fmla="val 4167"/>
            </a:avLst>
          </a:prstGeom>
          <a:solidFill>
            <a:srgbClr val="FFFFFF"/>
          </a:solidFill>
          <a:ln w="76200" cap="sq">
            <a:solidFill>
              <a:schemeClr val="tx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549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7448" y="1166615"/>
            <a:ext cx="4104456" cy="739153"/>
          </a:xfrm>
        </p:spPr>
        <p:txBody>
          <a:bodyPr/>
          <a:lstStyle/>
          <a:p>
            <a:r>
              <a:rPr lang="en-US" sz="4400" b="1" dirty="0">
                <a:solidFill>
                  <a:schemeClr val="tx2"/>
                </a:solidFill>
              </a:rPr>
              <a:t>interceptions</a:t>
            </a:r>
            <a:endParaRPr lang="ru-RU" sz="7111" b="1" dirty="0">
              <a:solidFill>
                <a:schemeClr val="tx2"/>
              </a:solidFill>
            </a:endParaRPr>
          </a:p>
        </p:txBody>
      </p:sp>
      <p:sp>
        <p:nvSpPr>
          <p:cNvPr id="8" name="TextBox 7"/>
          <p:cNvSpPr txBox="1"/>
          <p:nvPr/>
        </p:nvSpPr>
        <p:spPr>
          <a:xfrm>
            <a:off x="1127448" y="2339752"/>
            <a:ext cx="9937104" cy="954107"/>
          </a:xfrm>
          <a:prstGeom prst="rect">
            <a:avLst/>
          </a:prstGeom>
          <a:noFill/>
        </p:spPr>
        <p:txBody>
          <a:bodyPr wrap="square" rtlCol="0">
            <a:spAutoFit/>
          </a:bodyPr>
          <a:lstStyle/>
          <a:p>
            <a:pPr algn="just"/>
            <a:r>
              <a:rPr lang="en-US" sz="2800" b="1" dirty="0"/>
              <a:t>Accelerates onto a ball well. Intercepts balls and fights for each free ball. </a:t>
            </a:r>
            <a:endParaRPr lang="ru-RU" sz="2800" b="1" dirty="0"/>
          </a:p>
        </p:txBody>
      </p:sp>
      <p:pic>
        <p:nvPicPr>
          <p:cNvPr id="9" name="Рисунок 8">
            <a:extLst>
              <a:ext uri="{FF2B5EF4-FFF2-40B4-BE49-F238E27FC236}">
                <a16:creationId xmlns="" xmlns:a16="http://schemas.microsoft.com/office/drawing/2014/main" id="{D857A72B-EEC8-49DD-9EEE-0A05B2626C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2" y="144659"/>
            <a:ext cx="990242" cy="1761109"/>
          </a:xfrm>
          <a:prstGeom prst="rect">
            <a:avLst/>
          </a:prstGeom>
        </p:spPr>
      </p:pic>
      <p:pic>
        <p:nvPicPr>
          <p:cNvPr id="3" name="bubacarr_sumareh_interceptions">
            <a:hlinkClick r:id="" action="ppaction://media"/>
            <a:extLst>
              <a:ext uri="{FF2B5EF4-FFF2-40B4-BE49-F238E27FC236}">
                <a16:creationId xmlns="" xmlns:a16="http://schemas.microsoft.com/office/drawing/2014/main" id="{C75765AD-E561-4717-AFB4-96EF9B5379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7272" y="3727843"/>
            <a:ext cx="8457456" cy="4757319"/>
          </a:xfrm>
          <a:prstGeom prst="roundRect">
            <a:avLst>
              <a:gd name="adj" fmla="val 4167"/>
            </a:avLst>
          </a:prstGeom>
          <a:solidFill>
            <a:srgbClr val="FFFFFF"/>
          </a:solidFill>
          <a:ln w="76200" cap="sq">
            <a:solidFill>
              <a:schemeClr val="tx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23752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5440" y="1147932"/>
            <a:ext cx="2880320" cy="761784"/>
          </a:xfrm>
        </p:spPr>
        <p:txBody>
          <a:bodyPr/>
          <a:lstStyle/>
          <a:p>
            <a:r>
              <a:rPr lang="en-US" sz="4400" b="1" dirty="0">
                <a:solidFill>
                  <a:schemeClr val="tx2"/>
                </a:solidFill>
              </a:rPr>
              <a:t>dribbling</a:t>
            </a:r>
            <a:endParaRPr lang="ru-RU" sz="4400" b="1" dirty="0">
              <a:solidFill>
                <a:schemeClr val="tx2"/>
              </a:solidFill>
            </a:endParaRPr>
          </a:p>
        </p:txBody>
      </p:sp>
      <p:sp>
        <p:nvSpPr>
          <p:cNvPr id="8" name="TextBox 7"/>
          <p:cNvSpPr txBox="1"/>
          <p:nvPr/>
        </p:nvSpPr>
        <p:spPr>
          <a:xfrm>
            <a:off x="1055440" y="2267744"/>
            <a:ext cx="10009112" cy="954107"/>
          </a:xfrm>
          <a:prstGeom prst="rect">
            <a:avLst/>
          </a:prstGeom>
          <a:noFill/>
        </p:spPr>
        <p:txBody>
          <a:bodyPr wrap="square" rtlCol="0">
            <a:spAutoFit/>
          </a:bodyPr>
          <a:lstStyle/>
          <a:p>
            <a:pPr algn="just"/>
            <a:r>
              <a:rPr lang="en-US" sz="2800" b="1" dirty="0"/>
              <a:t>Has good dribbling abilities due to his body balance and acceleration skill. Goes past opponents thanks to quick turns and moving aside.</a:t>
            </a:r>
            <a:endParaRPr lang="ru-RU" sz="2800" b="1" dirty="0"/>
          </a:p>
        </p:txBody>
      </p:sp>
      <p:pic>
        <p:nvPicPr>
          <p:cNvPr id="9" name="Рисунок 8">
            <a:extLst>
              <a:ext uri="{FF2B5EF4-FFF2-40B4-BE49-F238E27FC236}">
                <a16:creationId xmlns="" xmlns:a16="http://schemas.microsoft.com/office/drawing/2014/main" id="{0FBB9AF6-E8E2-4E72-A66B-717CB91364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4552" y="144659"/>
            <a:ext cx="990242" cy="1761109"/>
          </a:xfrm>
          <a:prstGeom prst="rect">
            <a:avLst/>
          </a:prstGeom>
        </p:spPr>
      </p:pic>
      <p:pic>
        <p:nvPicPr>
          <p:cNvPr id="4" name="bubacarr_sumareh_dribbling">
            <a:hlinkClick r:id="" action="ppaction://media"/>
            <a:extLst>
              <a:ext uri="{FF2B5EF4-FFF2-40B4-BE49-F238E27FC236}">
                <a16:creationId xmlns="" xmlns:a16="http://schemas.microsoft.com/office/drawing/2014/main" id="{F27A9811-8BEA-4195-8DE0-388C252D94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5121" y="3995936"/>
            <a:ext cx="7961758" cy="4478489"/>
          </a:xfrm>
          <a:prstGeom prst="roundRect">
            <a:avLst>
              <a:gd name="adj" fmla="val 4167"/>
            </a:avLst>
          </a:prstGeom>
          <a:solidFill>
            <a:srgbClr val="FFFFFF"/>
          </a:solidFill>
          <a:ln w="76200" cap="sq">
            <a:solidFill>
              <a:schemeClr val="tx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08790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Горизонт">
  <a:themeElements>
    <a:clrScheme name="Горизон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Горизон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Горизон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4577</TotalTime>
  <Words>468</Words>
  <Application>Microsoft Office PowerPoint</Application>
  <PresentationFormat>Произвольный</PresentationFormat>
  <Paragraphs>42</Paragraphs>
  <Slides>12</Slides>
  <Notes>0</Notes>
  <HiddenSlides>0</HiddenSlides>
  <MMClips>5</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Горизонт</vt:lpstr>
      <vt:lpstr>Bubacarr Sumareh</vt:lpstr>
      <vt:lpstr>position</vt:lpstr>
      <vt:lpstr>Career description</vt:lpstr>
      <vt:lpstr>stats &amp; numbers</vt:lpstr>
      <vt:lpstr>stats &amp; numbers</vt:lpstr>
      <vt:lpstr>Goals &amp; assists</vt:lpstr>
      <vt:lpstr>tackling</vt:lpstr>
      <vt:lpstr>interceptions</vt:lpstr>
      <vt:lpstr>dribbling</vt:lpstr>
      <vt:lpstr>Shots on goal</vt:lpstr>
      <vt:lpstr>conclusion</vt:lpstr>
      <vt:lpstr>Презентация PowerPoint</vt:lpstr>
    </vt:vector>
  </TitlesOfParts>
  <Company>CtrlSoft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Никонова Екатерина Михайловна</dc:creator>
  <cp:lastModifiedBy>Никонова Екатерина Михайловна</cp:lastModifiedBy>
  <cp:revision>342</cp:revision>
  <dcterms:created xsi:type="dcterms:W3CDTF">2019-03-02T20:58:54Z</dcterms:created>
  <dcterms:modified xsi:type="dcterms:W3CDTF">2020-06-28T19:31:33Z</dcterms:modified>
</cp:coreProperties>
</file>